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91" r:id="rId2"/>
    <p:sldId id="296" r:id="rId3"/>
    <p:sldId id="258" r:id="rId4"/>
    <p:sldId id="259" r:id="rId5"/>
    <p:sldId id="268" r:id="rId6"/>
    <p:sldId id="274" r:id="rId7"/>
    <p:sldId id="285" r:id="rId8"/>
    <p:sldId id="287" r:id="rId9"/>
    <p:sldId id="302" r:id="rId10"/>
    <p:sldId id="293" r:id="rId11"/>
    <p:sldId id="295" r:id="rId12"/>
    <p:sldId id="300" r:id="rId13"/>
    <p:sldId id="269" r:id="rId14"/>
    <p:sldId id="304" r:id="rId15"/>
    <p:sldId id="267" r:id="rId16"/>
    <p:sldId id="301" r:id="rId17"/>
    <p:sldId id="256" r:id="rId18"/>
  </p:sldIdLst>
  <p:sldSz cx="24379238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A7F"/>
    <a:srgbClr val="007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C64551-4B03-4898-BA32-A6A1AF1B8779}" v="18" dt="2022-02-09T15:24:27.4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42" d="100"/>
          <a:sy n="42" d="100"/>
        </p:scale>
        <p:origin x="581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53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ễn Văn Hoàng Việt" userId="984f4037-0a69-4674-8afe-d0506c6a1de2" providerId="ADAL" clId="{DBC64551-4B03-4898-BA32-A6A1AF1B8779}"/>
    <pc:docChg chg="undo custSel modSld">
      <pc:chgData name="Nguyễn Văn Hoàng Việt" userId="984f4037-0a69-4674-8afe-d0506c6a1de2" providerId="ADAL" clId="{DBC64551-4B03-4898-BA32-A6A1AF1B8779}" dt="2022-02-09T15:24:27.482" v="21" actId="1076"/>
      <pc:docMkLst>
        <pc:docMk/>
      </pc:docMkLst>
      <pc:sldChg chg="modSp mod">
        <pc:chgData name="Nguyễn Văn Hoàng Việt" userId="984f4037-0a69-4674-8afe-d0506c6a1de2" providerId="ADAL" clId="{DBC64551-4B03-4898-BA32-A6A1AF1B8779}" dt="2022-02-09T15:24:27.482" v="21" actId="1076"/>
        <pc:sldMkLst>
          <pc:docMk/>
          <pc:sldMk cId="1688605966" sldId="266"/>
        </pc:sldMkLst>
        <pc:spChg chg="mod">
          <ac:chgData name="Nguyễn Văn Hoàng Việt" userId="984f4037-0a69-4674-8afe-d0506c6a1de2" providerId="ADAL" clId="{DBC64551-4B03-4898-BA32-A6A1AF1B8779}" dt="2022-02-09T15:24:27.482" v="21" actId="1076"/>
          <ac:spMkLst>
            <pc:docMk/>
            <pc:sldMk cId="1688605966" sldId="266"/>
            <ac:spMk id="19" creationId="{00000000-0000-0000-0000-000000000000}"/>
          </ac:spMkLst>
        </pc:spChg>
        <pc:spChg chg="mod">
          <ac:chgData name="Nguyễn Văn Hoàng Việt" userId="984f4037-0a69-4674-8afe-d0506c6a1de2" providerId="ADAL" clId="{DBC64551-4B03-4898-BA32-A6A1AF1B8779}" dt="2022-02-09T15:24:27.482" v="21" actId="1076"/>
          <ac:spMkLst>
            <pc:docMk/>
            <pc:sldMk cId="1688605966" sldId="266"/>
            <ac:spMk id="20" creationId="{00000000-0000-0000-0000-000000000000}"/>
          </ac:spMkLst>
        </pc:spChg>
        <pc:spChg chg="mod">
          <ac:chgData name="Nguyễn Văn Hoàng Việt" userId="984f4037-0a69-4674-8afe-d0506c6a1de2" providerId="ADAL" clId="{DBC64551-4B03-4898-BA32-A6A1AF1B8779}" dt="2022-02-09T15:24:27.482" v="21" actId="1076"/>
          <ac:spMkLst>
            <pc:docMk/>
            <pc:sldMk cId="1688605966" sldId="266"/>
            <ac:spMk id="21" creationId="{00000000-0000-0000-0000-000000000000}"/>
          </ac:spMkLst>
        </pc:spChg>
        <pc:spChg chg="mod">
          <ac:chgData name="Nguyễn Văn Hoàng Việt" userId="984f4037-0a69-4674-8afe-d0506c6a1de2" providerId="ADAL" clId="{DBC64551-4B03-4898-BA32-A6A1AF1B8779}" dt="2022-02-09T15:24:22.874" v="17" actId="1076"/>
          <ac:spMkLst>
            <pc:docMk/>
            <pc:sldMk cId="1688605966" sldId="266"/>
            <ac:spMk id="35" creationId="{00000000-0000-0000-0000-000000000000}"/>
          </ac:spMkLst>
        </pc:spChg>
        <pc:spChg chg="mod">
          <ac:chgData name="Nguyễn Văn Hoàng Việt" userId="984f4037-0a69-4674-8afe-d0506c6a1de2" providerId="ADAL" clId="{DBC64551-4B03-4898-BA32-A6A1AF1B8779}" dt="2022-02-09T15:24:22.874" v="17" actId="1076"/>
          <ac:spMkLst>
            <pc:docMk/>
            <pc:sldMk cId="1688605966" sldId="266"/>
            <ac:spMk id="36" creationId="{00000000-0000-0000-0000-000000000000}"/>
          </ac:spMkLst>
        </pc:spChg>
        <pc:spChg chg="mod">
          <ac:chgData name="Nguyễn Văn Hoàng Việt" userId="984f4037-0a69-4674-8afe-d0506c6a1de2" providerId="ADAL" clId="{DBC64551-4B03-4898-BA32-A6A1AF1B8779}" dt="2022-02-09T15:24:22.874" v="17" actId="1076"/>
          <ac:spMkLst>
            <pc:docMk/>
            <pc:sldMk cId="1688605966" sldId="266"/>
            <ac:spMk id="37" creationId="{00000000-0000-0000-0000-000000000000}"/>
          </ac:spMkLst>
        </pc:spChg>
        <pc:grpChg chg="mod">
          <ac:chgData name="Nguyễn Văn Hoàng Việt" userId="984f4037-0a69-4674-8afe-d0506c6a1de2" providerId="ADAL" clId="{DBC64551-4B03-4898-BA32-A6A1AF1B8779}" dt="2022-02-09T15:24:22.874" v="17" actId="1076"/>
          <ac:grpSpMkLst>
            <pc:docMk/>
            <pc:sldMk cId="1688605966" sldId="266"/>
            <ac:grpSpMk id="49" creationId="{00000000-0000-0000-0000-000000000000}"/>
          </ac:grpSpMkLst>
        </pc:grpChg>
        <pc:grpChg chg="mod">
          <ac:chgData name="Nguyễn Văn Hoàng Việt" userId="984f4037-0a69-4674-8afe-d0506c6a1de2" providerId="ADAL" clId="{DBC64551-4B03-4898-BA32-A6A1AF1B8779}" dt="2022-02-09T15:24:27.482" v="21" actId="1076"/>
          <ac:grpSpMkLst>
            <pc:docMk/>
            <pc:sldMk cId="1688605966" sldId="266"/>
            <ac:grpSpMk id="51" creationId="{00000000-0000-0000-0000-000000000000}"/>
          </ac:grpSpMkLst>
        </pc:grpChg>
        <pc:picChg chg="mod">
          <ac:chgData name="Nguyễn Văn Hoàng Việt" userId="984f4037-0a69-4674-8afe-d0506c6a1de2" providerId="ADAL" clId="{DBC64551-4B03-4898-BA32-A6A1AF1B8779}" dt="2022-02-09T15:24:19.575" v="15" actId="1076"/>
          <ac:picMkLst>
            <pc:docMk/>
            <pc:sldMk cId="1688605966" sldId="266"/>
            <ac:picMk id="47" creationId="{00000000-0000-0000-0000-000000000000}"/>
          </ac:picMkLst>
        </pc:picChg>
      </pc:sldChg>
      <pc:sldChg chg="addSp delSp modSp">
        <pc:chgData name="Nguyễn Văn Hoàng Việt" userId="984f4037-0a69-4674-8afe-d0506c6a1de2" providerId="ADAL" clId="{DBC64551-4B03-4898-BA32-A6A1AF1B8779}" dt="2022-02-09T15:18:48.127" v="9" actId="165"/>
        <pc:sldMkLst>
          <pc:docMk/>
          <pc:sldMk cId="2519969794" sldId="281"/>
        </pc:sldMkLst>
        <pc:spChg chg="mod">
          <ac:chgData name="Nguyễn Văn Hoàng Việt" userId="984f4037-0a69-4674-8afe-d0506c6a1de2" providerId="ADAL" clId="{DBC64551-4B03-4898-BA32-A6A1AF1B8779}" dt="2022-02-09T15:18:48.127" v="9" actId="165"/>
          <ac:spMkLst>
            <pc:docMk/>
            <pc:sldMk cId="2519969794" sldId="281"/>
            <ac:spMk id="11" creationId="{00000000-0000-0000-0000-000000000000}"/>
          </ac:spMkLst>
        </pc:spChg>
        <pc:spChg chg="mod">
          <ac:chgData name="Nguyễn Văn Hoàng Việt" userId="984f4037-0a69-4674-8afe-d0506c6a1de2" providerId="ADAL" clId="{DBC64551-4B03-4898-BA32-A6A1AF1B8779}" dt="2022-02-09T15:18:48.127" v="9" actId="165"/>
          <ac:spMkLst>
            <pc:docMk/>
            <pc:sldMk cId="2519969794" sldId="281"/>
            <ac:spMk id="12" creationId="{00000000-0000-0000-0000-000000000000}"/>
          </ac:spMkLst>
        </pc:spChg>
        <pc:spChg chg="mod">
          <ac:chgData name="Nguyễn Văn Hoàng Việt" userId="984f4037-0a69-4674-8afe-d0506c6a1de2" providerId="ADAL" clId="{DBC64551-4B03-4898-BA32-A6A1AF1B8779}" dt="2022-02-09T15:18:48.127" v="9" actId="165"/>
          <ac:spMkLst>
            <pc:docMk/>
            <pc:sldMk cId="2519969794" sldId="281"/>
            <ac:spMk id="13" creationId="{00000000-0000-0000-0000-000000000000}"/>
          </ac:spMkLst>
        </pc:spChg>
        <pc:grpChg chg="add del mod">
          <ac:chgData name="Nguyễn Văn Hoàng Việt" userId="984f4037-0a69-4674-8afe-d0506c6a1de2" providerId="ADAL" clId="{DBC64551-4B03-4898-BA32-A6A1AF1B8779}" dt="2022-02-09T15:18:48.127" v="9" actId="165"/>
          <ac:grpSpMkLst>
            <pc:docMk/>
            <pc:sldMk cId="2519969794" sldId="281"/>
            <ac:grpSpMk id="2" creationId="{00000000-0000-0000-0000-000000000000}"/>
          </ac:grpSpMkLst>
        </pc:grpChg>
        <pc:grpChg chg="add del mod topLvl">
          <ac:chgData name="Nguyễn Văn Hoàng Việt" userId="984f4037-0a69-4674-8afe-d0506c6a1de2" providerId="ADAL" clId="{DBC64551-4B03-4898-BA32-A6A1AF1B8779}" dt="2022-02-09T15:18:48.127" v="9" actId="165"/>
          <ac:grpSpMkLst>
            <pc:docMk/>
            <pc:sldMk cId="2519969794" sldId="281"/>
            <ac:grpSpMk id="9" creationId="{00000000-0000-0000-0000-000000000000}"/>
          </ac:grpSpMkLst>
        </pc:grpChg>
        <pc:picChg chg="mod topLvl">
          <ac:chgData name="Nguyễn Văn Hoàng Việt" userId="984f4037-0a69-4674-8afe-d0506c6a1de2" providerId="ADAL" clId="{DBC64551-4B03-4898-BA32-A6A1AF1B8779}" dt="2022-02-09T15:18:48.127" v="9" actId="165"/>
          <ac:picMkLst>
            <pc:docMk/>
            <pc:sldMk cId="2519969794" sldId="281"/>
            <ac:picMk id="14" creationId="{00000000-0000-0000-0000-00000000000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2BB19-323F-43F9-8D90-9AB9DF911420}" type="doc">
      <dgm:prSet loTypeId="urn:microsoft.com/office/officeart/2011/layout/CircleProcess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2A1F1AE-BB0D-479A-A055-786180461E84}">
      <dgm:prSet phldrT="[Text]"/>
      <dgm:spPr/>
      <dgm:t>
        <a:bodyPr/>
        <a:lstStyle/>
        <a:p>
          <a:r>
            <a:rPr lang="en-US"/>
            <a:t>TỔNG QUAN VỀ HỆ THỐNG</a:t>
          </a:r>
        </a:p>
      </dgm:t>
    </dgm:pt>
    <dgm:pt modelId="{A583BCD8-816B-4253-A051-2E5789435A9A}" type="parTrans" cxnId="{C6DD1A77-0DF1-4DC9-8FF9-198845779449}">
      <dgm:prSet/>
      <dgm:spPr/>
      <dgm:t>
        <a:bodyPr/>
        <a:lstStyle/>
        <a:p>
          <a:endParaRPr lang="en-US"/>
        </a:p>
      </dgm:t>
    </dgm:pt>
    <dgm:pt modelId="{DA1548FE-906F-47BE-B61A-CB9B18FF844A}" type="sibTrans" cxnId="{C6DD1A77-0DF1-4DC9-8FF9-198845779449}">
      <dgm:prSet/>
      <dgm:spPr/>
      <dgm:t>
        <a:bodyPr/>
        <a:lstStyle/>
        <a:p>
          <a:endParaRPr lang="en-US"/>
        </a:p>
      </dgm:t>
    </dgm:pt>
    <dgm:pt modelId="{49E0F34B-399C-4E94-9894-11713FF45D20}">
      <dgm:prSet phldrT="[Text]"/>
      <dgm:spPr/>
      <dgm:t>
        <a:bodyPr/>
        <a:lstStyle/>
        <a:p>
          <a:r>
            <a:rPr lang="en-US"/>
            <a:t>PHẦN CỨNG HỆ THỐNG </a:t>
          </a:r>
        </a:p>
      </dgm:t>
    </dgm:pt>
    <dgm:pt modelId="{C4351B48-84F0-4C5C-AA48-574106A38779}" type="parTrans" cxnId="{7DDD24B2-377E-4509-A872-83A144CDD072}">
      <dgm:prSet/>
      <dgm:spPr/>
      <dgm:t>
        <a:bodyPr/>
        <a:lstStyle/>
        <a:p>
          <a:endParaRPr lang="en-US"/>
        </a:p>
      </dgm:t>
    </dgm:pt>
    <dgm:pt modelId="{100BF538-77F6-4437-9244-620D67EE178E}" type="sibTrans" cxnId="{7DDD24B2-377E-4509-A872-83A144CDD072}">
      <dgm:prSet/>
      <dgm:spPr/>
      <dgm:t>
        <a:bodyPr/>
        <a:lstStyle/>
        <a:p>
          <a:endParaRPr lang="en-US"/>
        </a:p>
      </dgm:t>
    </dgm:pt>
    <dgm:pt modelId="{4DA786AC-07E0-4CC5-86CF-2A184878A564}">
      <dgm:prSet phldrT="[Text]"/>
      <dgm:spPr/>
      <dgm:t>
        <a:bodyPr/>
        <a:lstStyle/>
        <a:p>
          <a:r>
            <a:rPr lang="en-US" dirty="0"/>
            <a:t>PHẦN MỀM HỆ THỐNG</a:t>
          </a:r>
        </a:p>
      </dgm:t>
    </dgm:pt>
    <dgm:pt modelId="{B60A888B-985E-415B-924B-D9AD1AC86A05}" type="parTrans" cxnId="{501C8F73-A74A-4378-AA9A-6F338A6A940A}">
      <dgm:prSet/>
      <dgm:spPr/>
      <dgm:t>
        <a:bodyPr/>
        <a:lstStyle/>
        <a:p>
          <a:endParaRPr lang="en-US"/>
        </a:p>
      </dgm:t>
    </dgm:pt>
    <dgm:pt modelId="{0D31AB81-C2C3-4EEC-B487-1EF3441B4500}" type="sibTrans" cxnId="{501C8F73-A74A-4378-AA9A-6F338A6A940A}">
      <dgm:prSet/>
      <dgm:spPr/>
      <dgm:t>
        <a:bodyPr/>
        <a:lstStyle/>
        <a:p>
          <a:endParaRPr lang="en-US"/>
        </a:p>
      </dgm:t>
    </dgm:pt>
    <dgm:pt modelId="{BDD19056-F481-435C-BBED-D3746EBDD8E4}">
      <dgm:prSet phldrT="[Text]"/>
      <dgm:spPr/>
      <dgm:t>
        <a:bodyPr/>
        <a:lstStyle/>
        <a:p>
          <a:r>
            <a:rPr lang="en-US"/>
            <a:t>ĐÁNH GIÁ KẾT QUẢ</a:t>
          </a:r>
        </a:p>
      </dgm:t>
    </dgm:pt>
    <dgm:pt modelId="{633B103F-E9B2-4391-9AB7-1493D5477E63}" type="parTrans" cxnId="{439D7783-DA04-49C8-A0EC-97E77C51D677}">
      <dgm:prSet/>
      <dgm:spPr/>
      <dgm:t>
        <a:bodyPr/>
        <a:lstStyle/>
        <a:p>
          <a:endParaRPr lang="en-US"/>
        </a:p>
      </dgm:t>
    </dgm:pt>
    <dgm:pt modelId="{8AF6D8BC-ECBC-4766-9F2D-DB7DC18EFB0F}" type="sibTrans" cxnId="{439D7783-DA04-49C8-A0EC-97E77C51D677}">
      <dgm:prSet/>
      <dgm:spPr/>
      <dgm:t>
        <a:bodyPr/>
        <a:lstStyle/>
        <a:p>
          <a:endParaRPr lang="en-US"/>
        </a:p>
      </dgm:t>
    </dgm:pt>
    <dgm:pt modelId="{5F14F7A8-95E8-4780-9570-CA63FE7F6623}">
      <dgm:prSet phldrT="[Text]"/>
      <dgm:spPr/>
      <dgm:t>
        <a:bodyPr/>
        <a:lstStyle/>
        <a:p>
          <a:r>
            <a:rPr lang="en-US"/>
            <a:t>DEMO HỆ THỐNG</a:t>
          </a:r>
        </a:p>
      </dgm:t>
    </dgm:pt>
    <dgm:pt modelId="{AE8E99F3-5DA6-45AF-AD33-A2E60D17A7F9}" type="parTrans" cxnId="{7732DD26-0962-48E1-8000-62E60D2CF347}">
      <dgm:prSet/>
      <dgm:spPr/>
      <dgm:t>
        <a:bodyPr/>
        <a:lstStyle/>
        <a:p>
          <a:endParaRPr lang="en-US"/>
        </a:p>
      </dgm:t>
    </dgm:pt>
    <dgm:pt modelId="{C1044CBE-5DC4-445E-9796-4DCE04D95C08}" type="sibTrans" cxnId="{7732DD26-0962-48E1-8000-62E60D2CF347}">
      <dgm:prSet/>
      <dgm:spPr/>
      <dgm:t>
        <a:bodyPr/>
        <a:lstStyle/>
        <a:p>
          <a:endParaRPr lang="en-US"/>
        </a:p>
      </dgm:t>
    </dgm:pt>
    <dgm:pt modelId="{24518B2B-C2D1-4BF5-A5FE-1DCDADC2E54E}" type="pres">
      <dgm:prSet presAssocID="{92C2BB19-323F-43F9-8D90-9AB9DF911420}" presName="Name0" presStyleCnt="0">
        <dgm:presLayoutVars>
          <dgm:chMax val="11"/>
          <dgm:chPref val="11"/>
          <dgm:dir/>
          <dgm:resizeHandles/>
        </dgm:presLayoutVars>
      </dgm:prSet>
      <dgm:spPr/>
      <dgm:t>
        <a:bodyPr/>
        <a:lstStyle/>
        <a:p>
          <a:endParaRPr lang="en-US"/>
        </a:p>
      </dgm:t>
    </dgm:pt>
    <dgm:pt modelId="{5B016001-2AA9-4E50-8719-E6E3CA817B87}" type="pres">
      <dgm:prSet presAssocID="{5F14F7A8-95E8-4780-9570-CA63FE7F6623}" presName="Accent5" presStyleCnt="0"/>
      <dgm:spPr/>
      <dgm:t>
        <a:bodyPr/>
        <a:lstStyle/>
        <a:p>
          <a:endParaRPr lang="en-US"/>
        </a:p>
      </dgm:t>
    </dgm:pt>
    <dgm:pt modelId="{3C6B1DE5-F548-4AC6-BFB6-3BF9B865F815}" type="pres">
      <dgm:prSet presAssocID="{5F14F7A8-95E8-4780-9570-CA63FE7F6623}" presName="Accent" presStyleLbl="node1" presStyleIdx="0" presStyleCnt="5"/>
      <dgm:spPr/>
      <dgm:t>
        <a:bodyPr/>
        <a:lstStyle/>
        <a:p>
          <a:endParaRPr lang="en-US"/>
        </a:p>
      </dgm:t>
    </dgm:pt>
    <dgm:pt modelId="{6F867A46-B47A-4E28-BA3E-9B8FC1866847}" type="pres">
      <dgm:prSet presAssocID="{5F14F7A8-95E8-4780-9570-CA63FE7F6623}" presName="ParentBackground5" presStyleCnt="0"/>
      <dgm:spPr/>
      <dgm:t>
        <a:bodyPr/>
        <a:lstStyle/>
        <a:p>
          <a:endParaRPr lang="en-US"/>
        </a:p>
      </dgm:t>
    </dgm:pt>
    <dgm:pt modelId="{2893D63E-1959-465E-93B7-F5DF47E24630}" type="pres">
      <dgm:prSet presAssocID="{5F14F7A8-95E8-4780-9570-CA63FE7F6623}" presName="ParentBackground" presStyleLbl="fgAcc1" presStyleIdx="0" presStyleCnt="5"/>
      <dgm:spPr/>
      <dgm:t>
        <a:bodyPr/>
        <a:lstStyle/>
        <a:p>
          <a:endParaRPr lang="en-US"/>
        </a:p>
      </dgm:t>
    </dgm:pt>
    <dgm:pt modelId="{C211DCF2-E3C4-41D2-BFE6-5CD4C73E30C6}" type="pres">
      <dgm:prSet presAssocID="{5F14F7A8-95E8-4780-9570-CA63FE7F6623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254CDA-419B-4DA0-AB24-EE45725D3170}" type="pres">
      <dgm:prSet presAssocID="{BDD19056-F481-435C-BBED-D3746EBDD8E4}" presName="Accent4" presStyleCnt="0"/>
      <dgm:spPr/>
      <dgm:t>
        <a:bodyPr/>
        <a:lstStyle/>
        <a:p>
          <a:endParaRPr lang="en-US"/>
        </a:p>
      </dgm:t>
    </dgm:pt>
    <dgm:pt modelId="{1A1D7D90-0A6B-4506-9708-E9BD6DFBA599}" type="pres">
      <dgm:prSet presAssocID="{BDD19056-F481-435C-BBED-D3746EBDD8E4}" presName="Accent" presStyleLbl="node1" presStyleIdx="1" presStyleCnt="5" custLinFactNeighborX="349" custLinFactNeighborY="386"/>
      <dgm:spPr/>
      <dgm:t>
        <a:bodyPr/>
        <a:lstStyle/>
        <a:p>
          <a:endParaRPr lang="en-US"/>
        </a:p>
      </dgm:t>
    </dgm:pt>
    <dgm:pt modelId="{AB3558F2-1B78-45E1-BDAB-FDB050B1B147}" type="pres">
      <dgm:prSet presAssocID="{BDD19056-F481-435C-BBED-D3746EBDD8E4}" presName="ParentBackground4" presStyleCnt="0"/>
      <dgm:spPr/>
      <dgm:t>
        <a:bodyPr/>
        <a:lstStyle/>
        <a:p>
          <a:endParaRPr lang="en-US"/>
        </a:p>
      </dgm:t>
    </dgm:pt>
    <dgm:pt modelId="{A4C95322-B571-4ECA-864E-F253966E050A}" type="pres">
      <dgm:prSet presAssocID="{BDD19056-F481-435C-BBED-D3746EBDD8E4}" presName="ParentBackground" presStyleLbl="fgAcc1" presStyleIdx="1" presStyleCnt="5"/>
      <dgm:spPr/>
      <dgm:t>
        <a:bodyPr/>
        <a:lstStyle/>
        <a:p>
          <a:endParaRPr lang="en-US"/>
        </a:p>
      </dgm:t>
    </dgm:pt>
    <dgm:pt modelId="{5998B23A-4F75-4B10-8A5D-A66634556752}" type="pres">
      <dgm:prSet presAssocID="{BDD19056-F481-435C-BBED-D3746EBDD8E4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A1B1FFA-51EC-4991-9747-2F568BB8CA90}" type="pres">
      <dgm:prSet presAssocID="{4DA786AC-07E0-4CC5-86CF-2A184878A564}" presName="Accent3" presStyleCnt="0"/>
      <dgm:spPr/>
      <dgm:t>
        <a:bodyPr/>
        <a:lstStyle/>
        <a:p>
          <a:endParaRPr lang="en-US"/>
        </a:p>
      </dgm:t>
    </dgm:pt>
    <dgm:pt modelId="{B9C6A94E-45F8-47EC-9F8E-00CAEB944FFC}" type="pres">
      <dgm:prSet presAssocID="{4DA786AC-07E0-4CC5-86CF-2A184878A564}" presName="Accent" presStyleLbl="node1" presStyleIdx="2" presStyleCnt="5"/>
      <dgm:spPr/>
      <dgm:t>
        <a:bodyPr/>
        <a:lstStyle/>
        <a:p>
          <a:endParaRPr lang="en-US"/>
        </a:p>
      </dgm:t>
    </dgm:pt>
    <dgm:pt modelId="{647412BB-5B4F-4426-87AA-3EB9F99830CD}" type="pres">
      <dgm:prSet presAssocID="{4DA786AC-07E0-4CC5-86CF-2A184878A564}" presName="ParentBackground3" presStyleCnt="0"/>
      <dgm:spPr/>
      <dgm:t>
        <a:bodyPr/>
        <a:lstStyle/>
        <a:p>
          <a:endParaRPr lang="en-US"/>
        </a:p>
      </dgm:t>
    </dgm:pt>
    <dgm:pt modelId="{2C3DB216-8B9D-43E8-9194-5980069F710C}" type="pres">
      <dgm:prSet presAssocID="{4DA786AC-07E0-4CC5-86CF-2A184878A564}" presName="ParentBackground" presStyleLbl="fgAcc1" presStyleIdx="2" presStyleCnt="5"/>
      <dgm:spPr/>
      <dgm:t>
        <a:bodyPr/>
        <a:lstStyle/>
        <a:p>
          <a:endParaRPr lang="en-US"/>
        </a:p>
      </dgm:t>
    </dgm:pt>
    <dgm:pt modelId="{242E10E3-1864-443F-9430-F1B12C107C8A}" type="pres">
      <dgm:prSet presAssocID="{4DA786AC-07E0-4CC5-86CF-2A184878A564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CD3862-79FF-426A-AC9E-A8DC49F4291A}" type="pres">
      <dgm:prSet presAssocID="{49E0F34B-399C-4E94-9894-11713FF45D20}" presName="Accent2" presStyleCnt="0"/>
      <dgm:spPr/>
      <dgm:t>
        <a:bodyPr/>
        <a:lstStyle/>
        <a:p>
          <a:endParaRPr lang="en-US"/>
        </a:p>
      </dgm:t>
    </dgm:pt>
    <dgm:pt modelId="{8CB2BF16-7133-43D9-817C-45F294FE78EC}" type="pres">
      <dgm:prSet presAssocID="{49E0F34B-399C-4E94-9894-11713FF45D20}" presName="Accent" presStyleLbl="node1" presStyleIdx="3" presStyleCnt="5"/>
      <dgm:spPr/>
      <dgm:t>
        <a:bodyPr/>
        <a:lstStyle/>
        <a:p>
          <a:endParaRPr lang="en-US"/>
        </a:p>
      </dgm:t>
    </dgm:pt>
    <dgm:pt modelId="{BFFB4BF3-16A5-474D-8D4B-E713BBC448DA}" type="pres">
      <dgm:prSet presAssocID="{49E0F34B-399C-4E94-9894-11713FF45D20}" presName="ParentBackground2" presStyleCnt="0"/>
      <dgm:spPr/>
      <dgm:t>
        <a:bodyPr/>
        <a:lstStyle/>
        <a:p>
          <a:endParaRPr lang="en-US"/>
        </a:p>
      </dgm:t>
    </dgm:pt>
    <dgm:pt modelId="{62D825A1-A756-4BB0-8CE6-9515CCFF01C5}" type="pres">
      <dgm:prSet presAssocID="{49E0F34B-399C-4E94-9894-11713FF45D20}" presName="ParentBackground" presStyleLbl="fgAcc1" presStyleIdx="3" presStyleCnt="5"/>
      <dgm:spPr/>
      <dgm:t>
        <a:bodyPr/>
        <a:lstStyle/>
        <a:p>
          <a:endParaRPr lang="en-US"/>
        </a:p>
      </dgm:t>
    </dgm:pt>
    <dgm:pt modelId="{52BAD371-D8D0-4EE5-B91E-4F71C9110FB3}" type="pres">
      <dgm:prSet presAssocID="{49E0F34B-399C-4E94-9894-11713FF45D2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C6A62-4BFC-426E-85EE-61E7863E1159}" type="pres">
      <dgm:prSet presAssocID="{C2A1F1AE-BB0D-479A-A055-786180461E84}" presName="Accent1" presStyleCnt="0"/>
      <dgm:spPr/>
      <dgm:t>
        <a:bodyPr/>
        <a:lstStyle/>
        <a:p>
          <a:endParaRPr lang="en-US"/>
        </a:p>
      </dgm:t>
    </dgm:pt>
    <dgm:pt modelId="{253BB1F4-614E-4A64-B97E-C3A3CA038302}" type="pres">
      <dgm:prSet presAssocID="{C2A1F1AE-BB0D-479A-A055-786180461E84}" presName="Accent" presStyleLbl="node1" presStyleIdx="4" presStyleCnt="5"/>
      <dgm:spPr/>
      <dgm:t>
        <a:bodyPr/>
        <a:lstStyle/>
        <a:p>
          <a:endParaRPr lang="en-US"/>
        </a:p>
      </dgm:t>
    </dgm:pt>
    <dgm:pt modelId="{86E0A500-064D-405A-9D14-D400E18B0732}" type="pres">
      <dgm:prSet presAssocID="{C2A1F1AE-BB0D-479A-A055-786180461E84}" presName="ParentBackground1" presStyleCnt="0"/>
      <dgm:spPr/>
      <dgm:t>
        <a:bodyPr/>
        <a:lstStyle/>
        <a:p>
          <a:endParaRPr lang="en-US"/>
        </a:p>
      </dgm:t>
    </dgm:pt>
    <dgm:pt modelId="{158E197C-EA41-464E-B83C-29B81D7204C0}" type="pres">
      <dgm:prSet presAssocID="{C2A1F1AE-BB0D-479A-A055-786180461E84}" presName="ParentBackground" presStyleLbl="fgAcc1" presStyleIdx="4" presStyleCnt="5"/>
      <dgm:spPr/>
      <dgm:t>
        <a:bodyPr/>
        <a:lstStyle/>
        <a:p>
          <a:endParaRPr lang="en-US"/>
        </a:p>
      </dgm:t>
    </dgm:pt>
    <dgm:pt modelId="{81F1AA1F-ABFD-4BB3-A288-993665C5595C}" type="pres">
      <dgm:prSet presAssocID="{C2A1F1AE-BB0D-479A-A055-786180461E84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732DD26-0962-48E1-8000-62E60D2CF347}" srcId="{92C2BB19-323F-43F9-8D90-9AB9DF911420}" destId="{5F14F7A8-95E8-4780-9570-CA63FE7F6623}" srcOrd="4" destOrd="0" parTransId="{AE8E99F3-5DA6-45AF-AD33-A2E60D17A7F9}" sibTransId="{C1044CBE-5DC4-445E-9796-4DCE04D95C08}"/>
    <dgm:cxn modelId="{450D2CCE-8F98-423A-B3DB-EF4A6BBB71E3}" type="presOf" srcId="{49E0F34B-399C-4E94-9894-11713FF45D20}" destId="{62D825A1-A756-4BB0-8CE6-9515CCFF01C5}" srcOrd="0" destOrd="0" presId="urn:microsoft.com/office/officeart/2011/layout/CircleProcess"/>
    <dgm:cxn modelId="{4D0DBFD8-358D-4AD7-BAAF-311C98BFE88B}" type="presOf" srcId="{C2A1F1AE-BB0D-479A-A055-786180461E84}" destId="{158E197C-EA41-464E-B83C-29B81D7204C0}" srcOrd="0" destOrd="0" presId="urn:microsoft.com/office/officeart/2011/layout/CircleProcess"/>
    <dgm:cxn modelId="{CF72AC46-5EAA-4AF0-B9D9-66B46B293916}" type="presOf" srcId="{5F14F7A8-95E8-4780-9570-CA63FE7F6623}" destId="{2893D63E-1959-465E-93B7-F5DF47E24630}" srcOrd="0" destOrd="0" presId="urn:microsoft.com/office/officeart/2011/layout/CircleProcess"/>
    <dgm:cxn modelId="{1AA2E403-C6CE-432F-9793-374C9516D245}" type="presOf" srcId="{49E0F34B-399C-4E94-9894-11713FF45D20}" destId="{52BAD371-D8D0-4EE5-B91E-4F71C9110FB3}" srcOrd="1" destOrd="0" presId="urn:microsoft.com/office/officeart/2011/layout/CircleProcess"/>
    <dgm:cxn modelId="{C6DD1A77-0DF1-4DC9-8FF9-198845779449}" srcId="{92C2BB19-323F-43F9-8D90-9AB9DF911420}" destId="{C2A1F1AE-BB0D-479A-A055-786180461E84}" srcOrd="0" destOrd="0" parTransId="{A583BCD8-816B-4253-A051-2E5789435A9A}" sibTransId="{DA1548FE-906F-47BE-B61A-CB9B18FF844A}"/>
    <dgm:cxn modelId="{73DAB1AE-DD1D-4D7F-B732-D6F9055994F2}" type="presOf" srcId="{4DA786AC-07E0-4CC5-86CF-2A184878A564}" destId="{2C3DB216-8B9D-43E8-9194-5980069F710C}" srcOrd="0" destOrd="0" presId="urn:microsoft.com/office/officeart/2011/layout/CircleProcess"/>
    <dgm:cxn modelId="{6D31A2EE-A013-46E4-A1ED-C18268A12D6F}" type="presOf" srcId="{4DA786AC-07E0-4CC5-86CF-2A184878A564}" destId="{242E10E3-1864-443F-9430-F1B12C107C8A}" srcOrd="1" destOrd="0" presId="urn:microsoft.com/office/officeart/2011/layout/CircleProcess"/>
    <dgm:cxn modelId="{501C8F73-A74A-4378-AA9A-6F338A6A940A}" srcId="{92C2BB19-323F-43F9-8D90-9AB9DF911420}" destId="{4DA786AC-07E0-4CC5-86CF-2A184878A564}" srcOrd="2" destOrd="0" parTransId="{B60A888B-985E-415B-924B-D9AD1AC86A05}" sibTransId="{0D31AB81-C2C3-4EEC-B487-1EF3441B4500}"/>
    <dgm:cxn modelId="{ED625431-778F-4973-A6BF-1460D1537EEC}" type="presOf" srcId="{C2A1F1AE-BB0D-479A-A055-786180461E84}" destId="{81F1AA1F-ABFD-4BB3-A288-993665C5595C}" srcOrd="1" destOrd="0" presId="urn:microsoft.com/office/officeart/2011/layout/CircleProcess"/>
    <dgm:cxn modelId="{7DDD24B2-377E-4509-A872-83A144CDD072}" srcId="{92C2BB19-323F-43F9-8D90-9AB9DF911420}" destId="{49E0F34B-399C-4E94-9894-11713FF45D20}" srcOrd="1" destOrd="0" parTransId="{C4351B48-84F0-4C5C-AA48-574106A38779}" sibTransId="{100BF538-77F6-4437-9244-620D67EE178E}"/>
    <dgm:cxn modelId="{23A052A6-CE95-42F2-BF9C-7FDD682CA7DA}" type="presOf" srcId="{5F14F7A8-95E8-4780-9570-CA63FE7F6623}" destId="{C211DCF2-E3C4-41D2-BFE6-5CD4C73E30C6}" srcOrd="1" destOrd="0" presId="urn:microsoft.com/office/officeart/2011/layout/CircleProcess"/>
    <dgm:cxn modelId="{439D7783-DA04-49C8-A0EC-97E77C51D677}" srcId="{92C2BB19-323F-43F9-8D90-9AB9DF911420}" destId="{BDD19056-F481-435C-BBED-D3746EBDD8E4}" srcOrd="3" destOrd="0" parTransId="{633B103F-E9B2-4391-9AB7-1493D5477E63}" sibTransId="{8AF6D8BC-ECBC-4766-9F2D-DB7DC18EFB0F}"/>
    <dgm:cxn modelId="{954836B8-C9A0-4F4E-B788-7794EDB67CDA}" type="presOf" srcId="{BDD19056-F481-435C-BBED-D3746EBDD8E4}" destId="{A4C95322-B571-4ECA-864E-F253966E050A}" srcOrd="0" destOrd="0" presId="urn:microsoft.com/office/officeart/2011/layout/CircleProcess"/>
    <dgm:cxn modelId="{970A0BB9-0A93-4CDD-9C1C-D7B5E5F9AF33}" type="presOf" srcId="{BDD19056-F481-435C-BBED-D3746EBDD8E4}" destId="{5998B23A-4F75-4B10-8A5D-A66634556752}" srcOrd="1" destOrd="0" presId="urn:microsoft.com/office/officeart/2011/layout/CircleProcess"/>
    <dgm:cxn modelId="{E1D49564-A78E-4B27-9752-A8A2C7A35746}" type="presOf" srcId="{92C2BB19-323F-43F9-8D90-9AB9DF911420}" destId="{24518B2B-C2D1-4BF5-A5FE-1DCDADC2E54E}" srcOrd="0" destOrd="0" presId="urn:microsoft.com/office/officeart/2011/layout/CircleProcess"/>
    <dgm:cxn modelId="{28A597BF-4983-4F4C-B55B-E9C2E2CEE79A}" type="presParOf" srcId="{24518B2B-C2D1-4BF5-A5FE-1DCDADC2E54E}" destId="{5B016001-2AA9-4E50-8719-E6E3CA817B87}" srcOrd="0" destOrd="0" presId="urn:microsoft.com/office/officeart/2011/layout/CircleProcess"/>
    <dgm:cxn modelId="{FAE47028-3152-42CF-93E4-E2E172F4D690}" type="presParOf" srcId="{5B016001-2AA9-4E50-8719-E6E3CA817B87}" destId="{3C6B1DE5-F548-4AC6-BFB6-3BF9B865F815}" srcOrd="0" destOrd="0" presId="urn:microsoft.com/office/officeart/2011/layout/CircleProcess"/>
    <dgm:cxn modelId="{C55207D9-A414-41C3-99C9-4DD61FAE81AD}" type="presParOf" srcId="{24518B2B-C2D1-4BF5-A5FE-1DCDADC2E54E}" destId="{6F867A46-B47A-4E28-BA3E-9B8FC1866847}" srcOrd="1" destOrd="0" presId="urn:microsoft.com/office/officeart/2011/layout/CircleProcess"/>
    <dgm:cxn modelId="{B4D8CC89-8E7B-453E-9595-62AC4F92EE03}" type="presParOf" srcId="{6F867A46-B47A-4E28-BA3E-9B8FC1866847}" destId="{2893D63E-1959-465E-93B7-F5DF47E24630}" srcOrd="0" destOrd="0" presId="urn:microsoft.com/office/officeart/2011/layout/CircleProcess"/>
    <dgm:cxn modelId="{B8931A85-E77A-45A5-A48B-C2CCC36C4B68}" type="presParOf" srcId="{24518B2B-C2D1-4BF5-A5FE-1DCDADC2E54E}" destId="{C211DCF2-E3C4-41D2-BFE6-5CD4C73E30C6}" srcOrd="2" destOrd="0" presId="urn:microsoft.com/office/officeart/2011/layout/CircleProcess"/>
    <dgm:cxn modelId="{50B8F2D3-58FE-4D80-864B-0925858F26B1}" type="presParOf" srcId="{24518B2B-C2D1-4BF5-A5FE-1DCDADC2E54E}" destId="{D6254CDA-419B-4DA0-AB24-EE45725D3170}" srcOrd="3" destOrd="0" presId="urn:microsoft.com/office/officeart/2011/layout/CircleProcess"/>
    <dgm:cxn modelId="{44C0D639-816A-4514-9EB4-8CC134B31D1E}" type="presParOf" srcId="{D6254CDA-419B-4DA0-AB24-EE45725D3170}" destId="{1A1D7D90-0A6B-4506-9708-E9BD6DFBA599}" srcOrd="0" destOrd="0" presId="urn:microsoft.com/office/officeart/2011/layout/CircleProcess"/>
    <dgm:cxn modelId="{16C08071-1C65-4102-A2B4-92F0FA81A80C}" type="presParOf" srcId="{24518B2B-C2D1-4BF5-A5FE-1DCDADC2E54E}" destId="{AB3558F2-1B78-45E1-BDAB-FDB050B1B147}" srcOrd="4" destOrd="0" presId="urn:microsoft.com/office/officeart/2011/layout/CircleProcess"/>
    <dgm:cxn modelId="{997C948E-9E5A-4F70-BAE3-35F82225DB17}" type="presParOf" srcId="{AB3558F2-1B78-45E1-BDAB-FDB050B1B147}" destId="{A4C95322-B571-4ECA-864E-F253966E050A}" srcOrd="0" destOrd="0" presId="urn:microsoft.com/office/officeart/2011/layout/CircleProcess"/>
    <dgm:cxn modelId="{29FFD0E0-F699-4D3E-8F65-9D5D36A9CE76}" type="presParOf" srcId="{24518B2B-C2D1-4BF5-A5FE-1DCDADC2E54E}" destId="{5998B23A-4F75-4B10-8A5D-A66634556752}" srcOrd="5" destOrd="0" presId="urn:microsoft.com/office/officeart/2011/layout/CircleProcess"/>
    <dgm:cxn modelId="{F1A54F17-C91C-46DB-B670-EDF102D0D324}" type="presParOf" srcId="{24518B2B-C2D1-4BF5-A5FE-1DCDADC2E54E}" destId="{AA1B1FFA-51EC-4991-9747-2F568BB8CA90}" srcOrd="6" destOrd="0" presId="urn:microsoft.com/office/officeart/2011/layout/CircleProcess"/>
    <dgm:cxn modelId="{D5A9C638-153A-4588-8356-196D825EED7E}" type="presParOf" srcId="{AA1B1FFA-51EC-4991-9747-2F568BB8CA90}" destId="{B9C6A94E-45F8-47EC-9F8E-00CAEB944FFC}" srcOrd="0" destOrd="0" presId="urn:microsoft.com/office/officeart/2011/layout/CircleProcess"/>
    <dgm:cxn modelId="{CF6AD6CD-6A83-4B5A-A85A-23F7B9B7664E}" type="presParOf" srcId="{24518B2B-C2D1-4BF5-A5FE-1DCDADC2E54E}" destId="{647412BB-5B4F-4426-87AA-3EB9F99830CD}" srcOrd="7" destOrd="0" presId="urn:microsoft.com/office/officeart/2011/layout/CircleProcess"/>
    <dgm:cxn modelId="{B203618D-F7C6-4DAE-B8E2-2C7EC909C9D1}" type="presParOf" srcId="{647412BB-5B4F-4426-87AA-3EB9F99830CD}" destId="{2C3DB216-8B9D-43E8-9194-5980069F710C}" srcOrd="0" destOrd="0" presId="urn:microsoft.com/office/officeart/2011/layout/CircleProcess"/>
    <dgm:cxn modelId="{DE524B07-EF0A-4EE3-95D7-272591731C5F}" type="presParOf" srcId="{24518B2B-C2D1-4BF5-A5FE-1DCDADC2E54E}" destId="{242E10E3-1864-443F-9430-F1B12C107C8A}" srcOrd="8" destOrd="0" presId="urn:microsoft.com/office/officeart/2011/layout/CircleProcess"/>
    <dgm:cxn modelId="{3122FE28-84E5-4BF6-B283-23D414B01553}" type="presParOf" srcId="{24518B2B-C2D1-4BF5-A5FE-1DCDADC2E54E}" destId="{22CD3862-79FF-426A-AC9E-A8DC49F4291A}" srcOrd="9" destOrd="0" presId="urn:microsoft.com/office/officeart/2011/layout/CircleProcess"/>
    <dgm:cxn modelId="{7D1268DD-5774-46DE-B189-D88FF558210F}" type="presParOf" srcId="{22CD3862-79FF-426A-AC9E-A8DC49F4291A}" destId="{8CB2BF16-7133-43D9-817C-45F294FE78EC}" srcOrd="0" destOrd="0" presId="urn:microsoft.com/office/officeart/2011/layout/CircleProcess"/>
    <dgm:cxn modelId="{58040411-4A30-4E0D-80FB-828EFE54AB60}" type="presParOf" srcId="{24518B2B-C2D1-4BF5-A5FE-1DCDADC2E54E}" destId="{BFFB4BF3-16A5-474D-8D4B-E713BBC448DA}" srcOrd="10" destOrd="0" presId="urn:microsoft.com/office/officeart/2011/layout/CircleProcess"/>
    <dgm:cxn modelId="{7FEE728C-C7A3-4243-9D10-797187E91032}" type="presParOf" srcId="{BFFB4BF3-16A5-474D-8D4B-E713BBC448DA}" destId="{62D825A1-A756-4BB0-8CE6-9515CCFF01C5}" srcOrd="0" destOrd="0" presId="urn:microsoft.com/office/officeart/2011/layout/CircleProcess"/>
    <dgm:cxn modelId="{B3ADB6DD-BC8C-469B-AAFE-DE01EB55F81E}" type="presParOf" srcId="{24518B2B-C2D1-4BF5-A5FE-1DCDADC2E54E}" destId="{52BAD371-D8D0-4EE5-B91E-4F71C9110FB3}" srcOrd="11" destOrd="0" presId="urn:microsoft.com/office/officeart/2011/layout/CircleProcess"/>
    <dgm:cxn modelId="{966CD756-217A-44E4-B4B8-101E9DB328ED}" type="presParOf" srcId="{24518B2B-C2D1-4BF5-A5FE-1DCDADC2E54E}" destId="{9B8C6A62-4BFC-426E-85EE-61E7863E1159}" srcOrd="12" destOrd="0" presId="urn:microsoft.com/office/officeart/2011/layout/CircleProcess"/>
    <dgm:cxn modelId="{67F4A0D2-926E-4457-98E9-609F9EC9CBF5}" type="presParOf" srcId="{9B8C6A62-4BFC-426E-85EE-61E7863E1159}" destId="{253BB1F4-614E-4A64-B97E-C3A3CA038302}" srcOrd="0" destOrd="0" presId="urn:microsoft.com/office/officeart/2011/layout/CircleProcess"/>
    <dgm:cxn modelId="{33012B46-559A-4201-883B-CB54ABE1E748}" type="presParOf" srcId="{24518B2B-C2D1-4BF5-A5FE-1DCDADC2E54E}" destId="{86E0A500-064D-405A-9D14-D400E18B0732}" srcOrd="13" destOrd="0" presId="urn:microsoft.com/office/officeart/2011/layout/CircleProcess"/>
    <dgm:cxn modelId="{D00ABE97-2D85-4C94-AA2C-80272BC0FF3C}" type="presParOf" srcId="{86E0A500-064D-405A-9D14-D400E18B0732}" destId="{158E197C-EA41-464E-B83C-29B81D7204C0}" srcOrd="0" destOrd="0" presId="urn:microsoft.com/office/officeart/2011/layout/CircleProcess"/>
    <dgm:cxn modelId="{8AB98780-79E9-4EF8-B007-1BA0BA445B91}" type="presParOf" srcId="{24518B2B-C2D1-4BF5-A5FE-1DCDADC2E54E}" destId="{81F1AA1F-ABFD-4BB3-A288-993665C5595C}" srcOrd="14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6B1DE5-F548-4AC6-BFB6-3BF9B865F815}">
      <dsp:nvSpPr>
        <dsp:cNvPr id="0" name=""/>
        <dsp:cNvSpPr/>
      </dsp:nvSpPr>
      <dsp:spPr>
        <a:xfrm>
          <a:off x="18401247" y="2392112"/>
          <a:ext cx="4195783" cy="419646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93D63E-1959-465E-93B7-F5DF47E24630}">
      <dsp:nvSpPr>
        <dsp:cNvPr id="0" name=""/>
        <dsp:cNvSpPr/>
      </dsp:nvSpPr>
      <dsp:spPr>
        <a:xfrm>
          <a:off x="18539692" y="2532019"/>
          <a:ext cx="3916659" cy="39166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/>
            <a:t>DEMO HỆ THỐNG</a:t>
          </a:r>
        </a:p>
      </dsp:txBody>
      <dsp:txXfrm>
        <a:off x="19100172" y="3091646"/>
        <a:ext cx="2797933" cy="2797401"/>
      </dsp:txXfrm>
    </dsp:sp>
    <dsp:sp modelId="{1A1D7D90-0A6B-4506-9708-E9BD6DFBA599}">
      <dsp:nvSpPr>
        <dsp:cNvPr id="0" name=""/>
        <dsp:cNvSpPr/>
      </dsp:nvSpPr>
      <dsp:spPr>
        <a:xfrm rot="2700000">
          <a:off x="14083501" y="2415239"/>
          <a:ext cx="4195298" cy="4195298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C95322-B571-4ECA-864E-F253966E050A}">
      <dsp:nvSpPr>
        <dsp:cNvPr id="0" name=""/>
        <dsp:cNvSpPr/>
      </dsp:nvSpPr>
      <dsp:spPr>
        <a:xfrm>
          <a:off x="14205464" y="2532019"/>
          <a:ext cx="3916659" cy="39166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/>
            <a:t>ĐÁNH GIÁ KẾT QUẢ</a:t>
          </a:r>
        </a:p>
      </dsp:txBody>
      <dsp:txXfrm>
        <a:off x="14763710" y="3091646"/>
        <a:ext cx="2797933" cy="2797401"/>
      </dsp:txXfrm>
    </dsp:sp>
    <dsp:sp modelId="{B9C6A94E-45F8-47EC-9F8E-00CAEB944FFC}">
      <dsp:nvSpPr>
        <dsp:cNvPr id="0" name=""/>
        <dsp:cNvSpPr/>
      </dsp:nvSpPr>
      <dsp:spPr>
        <a:xfrm rot="2700000">
          <a:off x="9728567" y="2392329"/>
          <a:ext cx="4195298" cy="4195298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3DB216-8B9D-43E8-9194-5980069F710C}">
      <dsp:nvSpPr>
        <dsp:cNvPr id="0" name=""/>
        <dsp:cNvSpPr/>
      </dsp:nvSpPr>
      <dsp:spPr>
        <a:xfrm>
          <a:off x="9869002" y="2532019"/>
          <a:ext cx="3916659" cy="39166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 dirty="0"/>
            <a:t>PHẦN MỀM HỆ THỐNG</a:t>
          </a:r>
        </a:p>
      </dsp:txBody>
      <dsp:txXfrm>
        <a:off x="10427249" y="3091646"/>
        <a:ext cx="2797933" cy="2797401"/>
      </dsp:txXfrm>
    </dsp:sp>
    <dsp:sp modelId="{8CB2BF16-7133-43D9-817C-45F294FE78EC}">
      <dsp:nvSpPr>
        <dsp:cNvPr id="0" name=""/>
        <dsp:cNvSpPr/>
      </dsp:nvSpPr>
      <dsp:spPr>
        <a:xfrm rot="2700000">
          <a:off x="5392105" y="2392329"/>
          <a:ext cx="4195298" cy="4195298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D825A1-A756-4BB0-8CE6-9515CCFF01C5}">
      <dsp:nvSpPr>
        <dsp:cNvPr id="0" name=""/>
        <dsp:cNvSpPr/>
      </dsp:nvSpPr>
      <dsp:spPr>
        <a:xfrm>
          <a:off x="5532541" y="2532019"/>
          <a:ext cx="3916659" cy="39166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/>
            <a:t>PHẦN CỨNG HỆ THỐNG </a:t>
          </a:r>
        </a:p>
      </dsp:txBody>
      <dsp:txXfrm>
        <a:off x="6093021" y="3091646"/>
        <a:ext cx="2797933" cy="2797401"/>
      </dsp:txXfrm>
    </dsp:sp>
    <dsp:sp modelId="{253BB1F4-614E-4A64-B97E-C3A3CA038302}">
      <dsp:nvSpPr>
        <dsp:cNvPr id="0" name=""/>
        <dsp:cNvSpPr/>
      </dsp:nvSpPr>
      <dsp:spPr>
        <a:xfrm rot="2700000">
          <a:off x="1055644" y="2392329"/>
          <a:ext cx="4195298" cy="4195298"/>
        </a:xfrm>
        <a:prstGeom prst="teardrop">
          <a:avLst>
            <a:gd name="adj" fmla="val 10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E197C-EA41-464E-B83C-29B81D7204C0}">
      <dsp:nvSpPr>
        <dsp:cNvPr id="0" name=""/>
        <dsp:cNvSpPr/>
      </dsp:nvSpPr>
      <dsp:spPr>
        <a:xfrm>
          <a:off x="1196079" y="2532019"/>
          <a:ext cx="3916659" cy="3916656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500" tIns="63500" rIns="63500" bIns="63500" numCol="1" spcCol="1270" anchor="ctr" anchorCtr="0">
          <a:noAutofit/>
        </a:bodyPr>
        <a:lstStyle/>
        <a:p>
          <a:pPr lvl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000" kern="1200"/>
            <a:t>TỔNG QUAN VỀ HỆ THỐNG</a:t>
          </a:r>
        </a:p>
      </dsp:txBody>
      <dsp:txXfrm>
        <a:off x="1756559" y="3091646"/>
        <a:ext cx="2797933" cy="2797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F9E22-C0A8-4451-876A-7721105D0C1F}" type="datetimeFigureOut">
              <a:rPr lang="en-US" smtClean="0"/>
              <a:t>1/6/2023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7C02FD-3D90-4CED-B4DB-46D4AE60B94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552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8285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914263" algn="l" defTabSz="18285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828526" algn="l" defTabSz="18285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2742789" algn="l" defTabSz="18285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3657051" algn="l" defTabSz="18285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4571314" algn="l" defTabSz="18285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577" algn="l" defTabSz="18285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840" algn="l" defTabSz="18285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4103" algn="l" defTabSz="1828526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2B48FC-AB47-4F5D-9725-BF22E783BCCD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941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405" y="2244726"/>
            <a:ext cx="18284429" cy="4775200"/>
          </a:xfrm>
        </p:spPr>
        <p:txBody>
          <a:bodyPr anchor="b"/>
          <a:lstStyle>
            <a:lvl1pPr algn="ctr">
              <a:defRPr sz="11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405" y="7204076"/>
            <a:ext cx="18284429" cy="3311524"/>
          </a:xfrm>
        </p:spPr>
        <p:txBody>
          <a:bodyPr/>
          <a:lstStyle>
            <a:lvl1pPr marL="0" indent="0" algn="ctr">
              <a:buNone/>
              <a:defRPr sz="4799"/>
            </a:lvl1pPr>
            <a:lvl2pPr marL="914217" indent="0" algn="ctr">
              <a:buNone/>
              <a:defRPr sz="3999"/>
            </a:lvl2pPr>
            <a:lvl3pPr marL="1828434" indent="0" algn="ctr">
              <a:buNone/>
              <a:defRPr sz="3599"/>
            </a:lvl3pPr>
            <a:lvl4pPr marL="2742651" indent="0" algn="ctr">
              <a:buNone/>
              <a:defRPr sz="3199"/>
            </a:lvl4pPr>
            <a:lvl5pPr marL="3656868" indent="0" algn="ctr">
              <a:buNone/>
              <a:defRPr sz="3199"/>
            </a:lvl5pPr>
            <a:lvl6pPr marL="4571086" indent="0" algn="ctr">
              <a:buNone/>
              <a:defRPr sz="3199"/>
            </a:lvl6pPr>
            <a:lvl7pPr marL="5485303" indent="0" algn="ctr">
              <a:buNone/>
              <a:defRPr sz="3199"/>
            </a:lvl7pPr>
            <a:lvl8pPr marL="6399520" indent="0" algn="ctr">
              <a:buNone/>
              <a:defRPr sz="3199"/>
            </a:lvl8pPr>
            <a:lvl9pPr marL="7313737" indent="0" algn="ctr">
              <a:buNone/>
              <a:defRPr sz="31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93216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684755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6392" y="730250"/>
            <a:ext cx="5256773" cy="1162367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073" y="730250"/>
            <a:ext cx="15465579" cy="1162367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065671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24379238" cy="13716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</p:spTree>
    <p:extLst>
      <p:ext uri="{BB962C8B-B14F-4D97-AF65-F5344CB8AC3E}">
        <p14:creationId xmlns:p14="http://schemas.microsoft.com/office/powerpoint/2010/main" val="443969227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073" y="869948"/>
            <a:ext cx="21027093" cy="265112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3"/>
          </p:nvPr>
        </p:nvSpPr>
        <p:spPr>
          <a:xfrm>
            <a:off x="0" y="8366125"/>
            <a:ext cx="24379238" cy="5349875"/>
          </a:xfrm>
          <a:custGeom>
            <a:avLst/>
            <a:gdLst>
              <a:gd name="connsiteX0" fmla="*/ 5277947 w 24379238"/>
              <a:gd name="connsiteY0" fmla="*/ 0 h 5349875"/>
              <a:gd name="connsiteX1" fmla="*/ 5914143 w 24379238"/>
              <a:gd name="connsiteY1" fmla="*/ 0 h 5349875"/>
              <a:gd name="connsiteX2" fmla="*/ 6530459 w 24379238"/>
              <a:gd name="connsiteY2" fmla="*/ 0 h 5349875"/>
              <a:gd name="connsiteX3" fmla="*/ 7127210 w 24379238"/>
              <a:gd name="connsiteY3" fmla="*/ 0 h 5349875"/>
              <a:gd name="connsiteX4" fmla="*/ 7704714 w 24379238"/>
              <a:gd name="connsiteY4" fmla="*/ 0 h 5349875"/>
              <a:gd name="connsiteX5" fmla="*/ 8263285 w 24379238"/>
              <a:gd name="connsiteY5" fmla="*/ 0 h 5349875"/>
              <a:gd name="connsiteX6" fmla="*/ 8803238 w 24379238"/>
              <a:gd name="connsiteY6" fmla="*/ 0 h 5349875"/>
              <a:gd name="connsiteX7" fmla="*/ 9324890 w 24379238"/>
              <a:gd name="connsiteY7" fmla="*/ 0 h 5349875"/>
              <a:gd name="connsiteX8" fmla="*/ 9828555 w 24379238"/>
              <a:gd name="connsiteY8" fmla="*/ 0 h 5349875"/>
              <a:gd name="connsiteX9" fmla="*/ 10314550 w 24379238"/>
              <a:gd name="connsiteY9" fmla="*/ 0 h 5349875"/>
              <a:gd name="connsiteX10" fmla="*/ 10783190 w 24379238"/>
              <a:gd name="connsiteY10" fmla="*/ 0 h 5349875"/>
              <a:gd name="connsiteX11" fmla="*/ 11669667 w 24379238"/>
              <a:gd name="connsiteY11" fmla="*/ 0 h 5349875"/>
              <a:gd name="connsiteX12" fmla="*/ 12490510 w 24379238"/>
              <a:gd name="connsiteY12" fmla="*/ 0 h 5349875"/>
              <a:gd name="connsiteX13" fmla="*/ 13248243 w 24379238"/>
              <a:gd name="connsiteY13" fmla="*/ 0 h 5349875"/>
              <a:gd name="connsiteX14" fmla="*/ 13945392 w 24379238"/>
              <a:gd name="connsiteY14" fmla="*/ 0 h 5349875"/>
              <a:gd name="connsiteX15" fmla="*/ 14584480 w 24379238"/>
              <a:gd name="connsiteY15" fmla="*/ 0 h 5349875"/>
              <a:gd name="connsiteX16" fmla="*/ 15168031 w 24379238"/>
              <a:gd name="connsiteY16" fmla="*/ 0 h 5349875"/>
              <a:gd name="connsiteX17" fmla="*/ 15698571 w 24379238"/>
              <a:gd name="connsiteY17" fmla="*/ 0 h 5349875"/>
              <a:gd name="connsiteX18" fmla="*/ 16178624 w 24379238"/>
              <a:gd name="connsiteY18" fmla="*/ 0 h 5349875"/>
              <a:gd name="connsiteX19" fmla="*/ 16610712 w 24379238"/>
              <a:gd name="connsiteY19" fmla="*/ 0 h 5349875"/>
              <a:gd name="connsiteX20" fmla="*/ 16997362 w 24379238"/>
              <a:gd name="connsiteY20" fmla="*/ 0 h 5349875"/>
              <a:gd name="connsiteX21" fmla="*/ 17341098 w 24379238"/>
              <a:gd name="connsiteY21" fmla="*/ 0 h 5349875"/>
              <a:gd name="connsiteX22" fmla="*/ 17644444 w 24379238"/>
              <a:gd name="connsiteY22" fmla="*/ 0 h 5349875"/>
              <a:gd name="connsiteX23" fmla="*/ 17909924 w 24379238"/>
              <a:gd name="connsiteY23" fmla="*/ 0 h 5349875"/>
              <a:gd name="connsiteX24" fmla="*/ 18140064 w 24379238"/>
              <a:gd name="connsiteY24" fmla="*/ 0 h 5349875"/>
              <a:gd name="connsiteX25" fmla="*/ 18337386 w 24379238"/>
              <a:gd name="connsiteY25" fmla="*/ 0 h 5349875"/>
              <a:gd name="connsiteX26" fmla="*/ 18504416 w 24379238"/>
              <a:gd name="connsiteY26" fmla="*/ 0 h 5349875"/>
              <a:gd name="connsiteX27" fmla="*/ 18643676 w 24379238"/>
              <a:gd name="connsiteY27" fmla="*/ 0 h 5349875"/>
              <a:gd name="connsiteX28" fmla="*/ 18757694 w 24379238"/>
              <a:gd name="connsiteY28" fmla="*/ 0 h 5349875"/>
              <a:gd name="connsiteX29" fmla="*/ 18848992 w 24379238"/>
              <a:gd name="connsiteY29" fmla="*/ 0 h 5349875"/>
              <a:gd name="connsiteX30" fmla="*/ 18920096 w 24379238"/>
              <a:gd name="connsiteY30" fmla="*/ 0 h 5349875"/>
              <a:gd name="connsiteX31" fmla="*/ 18973528 w 24379238"/>
              <a:gd name="connsiteY31" fmla="*/ 0 h 5349875"/>
              <a:gd name="connsiteX32" fmla="*/ 19037480 w 24379238"/>
              <a:gd name="connsiteY32" fmla="*/ 0 h 5349875"/>
              <a:gd name="connsiteX33" fmla="*/ 19061040 w 24379238"/>
              <a:gd name="connsiteY33" fmla="*/ 0 h 5349875"/>
              <a:gd name="connsiteX34" fmla="*/ 19064406 w 24379238"/>
              <a:gd name="connsiteY34" fmla="*/ 0 h 5349875"/>
              <a:gd name="connsiteX35" fmla="*/ 24379238 w 24379238"/>
              <a:gd name="connsiteY35" fmla="*/ 5330031 h 5349875"/>
              <a:gd name="connsiteX36" fmla="*/ 24378232 w 24379238"/>
              <a:gd name="connsiteY36" fmla="*/ 5349875 h 5349875"/>
              <a:gd name="connsiteX37" fmla="*/ 0 w 24379238"/>
              <a:gd name="connsiteY37" fmla="*/ 5349875 h 5349875"/>
              <a:gd name="connsiteX38" fmla="*/ 0 w 24379238"/>
              <a:gd name="connsiteY38" fmla="*/ 4954381 h 5349875"/>
              <a:gd name="connsiteX39" fmla="*/ 8500 w 24379238"/>
              <a:gd name="connsiteY39" fmla="*/ 4786778 h 5349875"/>
              <a:gd name="connsiteX40" fmla="*/ 5277947 w 24379238"/>
              <a:gd name="connsiteY40" fmla="*/ 0 h 5349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24379238" h="5349875">
                <a:moveTo>
                  <a:pt x="5277947" y="0"/>
                </a:moveTo>
                <a:lnTo>
                  <a:pt x="5914143" y="0"/>
                </a:lnTo>
                <a:lnTo>
                  <a:pt x="6530459" y="0"/>
                </a:lnTo>
                <a:lnTo>
                  <a:pt x="7127210" y="0"/>
                </a:lnTo>
                <a:lnTo>
                  <a:pt x="7704714" y="0"/>
                </a:lnTo>
                <a:lnTo>
                  <a:pt x="8263285" y="0"/>
                </a:lnTo>
                <a:lnTo>
                  <a:pt x="8803238" y="0"/>
                </a:lnTo>
                <a:lnTo>
                  <a:pt x="9324890" y="0"/>
                </a:lnTo>
                <a:lnTo>
                  <a:pt x="9828555" y="0"/>
                </a:lnTo>
                <a:lnTo>
                  <a:pt x="10314550" y="0"/>
                </a:lnTo>
                <a:lnTo>
                  <a:pt x="10783190" y="0"/>
                </a:lnTo>
                <a:lnTo>
                  <a:pt x="11669667" y="0"/>
                </a:lnTo>
                <a:lnTo>
                  <a:pt x="12490510" y="0"/>
                </a:lnTo>
                <a:lnTo>
                  <a:pt x="13248243" y="0"/>
                </a:lnTo>
                <a:lnTo>
                  <a:pt x="13945392" y="0"/>
                </a:lnTo>
                <a:lnTo>
                  <a:pt x="14584480" y="0"/>
                </a:lnTo>
                <a:lnTo>
                  <a:pt x="15168031" y="0"/>
                </a:lnTo>
                <a:lnTo>
                  <a:pt x="15698571" y="0"/>
                </a:lnTo>
                <a:lnTo>
                  <a:pt x="16178624" y="0"/>
                </a:lnTo>
                <a:lnTo>
                  <a:pt x="16610712" y="0"/>
                </a:lnTo>
                <a:lnTo>
                  <a:pt x="16997362" y="0"/>
                </a:lnTo>
                <a:lnTo>
                  <a:pt x="17341098" y="0"/>
                </a:lnTo>
                <a:lnTo>
                  <a:pt x="17644444" y="0"/>
                </a:lnTo>
                <a:lnTo>
                  <a:pt x="17909924" y="0"/>
                </a:lnTo>
                <a:lnTo>
                  <a:pt x="18140064" y="0"/>
                </a:lnTo>
                <a:lnTo>
                  <a:pt x="18337386" y="0"/>
                </a:lnTo>
                <a:lnTo>
                  <a:pt x="18504416" y="0"/>
                </a:lnTo>
                <a:lnTo>
                  <a:pt x="18643676" y="0"/>
                </a:lnTo>
                <a:lnTo>
                  <a:pt x="18757694" y="0"/>
                </a:lnTo>
                <a:lnTo>
                  <a:pt x="18848992" y="0"/>
                </a:lnTo>
                <a:lnTo>
                  <a:pt x="18920096" y="0"/>
                </a:lnTo>
                <a:lnTo>
                  <a:pt x="18973528" y="0"/>
                </a:lnTo>
                <a:lnTo>
                  <a:pt x="19037480" y="0"/>
                </a:lnTo>
                <a:lnTo>
                  <a:pt x="19061040" y="0"/>
                </a:lnTo>
                <a:lnTo>
                  <a:pt x="19064406" y="0"/>
                </a:lnTo>
                <a:cubicBezTo>
                  <a:pt x="21989348" y="0"/>
                  <a:pt x="24379238" y="2396725"/>
                  <a:pt x="24379238" y="5330031"/>
                </a:cubicBezTo>
                <a:lnTo>
                  <a:pt x="24378232" y="5349875"/>
                </a:lnTo>
                <a:lnTo>
                  <a:pt x="0" y="5349875"/>
                </a:lnTo>
                <a:lnTo>
                  <a:pt x="0" y="4954381"/>
                </a:lnTo>
                <a:lnTo>
                  <a:pt x="8500" y="4786778"/>
                </a:lnTo>
                <a:cubicBezTo>
                  <a:pt x="281707" y="2106497"/>
                  <a:pt x="2552535" y="0"/>
                  <a:pt x="527794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</p:spTree>
    <p:extLst>
      <p:ext uri="{BB962C8B-B14F-4D97-AF65-F5344CB8AC3E}">
        <p14:creationId xmlns:p14="http://schemas.microsoft.com/office/powerpoint/2010/main" val="43353037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073" y="5746494"/>
            <a:ext cx="21027093" cy="2651126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2"/>
          </p:nvPr>
        </p:nvSpPr>
        <p:spPr>
          <a:xfrm>
            <a:off x="19050" y="1"/>
            <a:ext cx="24379238" cy="5349209"/>
          </a:xfrm>
          <a:custGeom>
            <a:avLst/>
            <a:gdLst>
              <a:gd name="connsiteX0" fmla="*/ 609 w 24379238"/>
              <a:gd name="connsiteY0" fmla="*/ 0 h 5349209"/>
              <a:gd name="connsiteX1" fmla="*/ 24378630 w 24379238"/>
              <a:gd name="connsiteY1" fmla="*/ 0 h 5349209"/>
              <a:gd name="connsiteX2" fmla="*/ 24379238 w 24379238"/>
              <a:gd name="connsiteY2" fmla="*/ 23940 h 5349209"/>
              <a:gd name="connsiteX3" fmla="*/ 19068556 w 24379238"/>
              <a:gd name="connsiteY3" fmla="*/ 5349209 h 5349209"/>
              <a:gd name="connsiteX4" fmla="*/ 5292862 w 24379238"/>
              <a:gd name="connsiteY4" fmla="*/ 5349209 h 5349209"/>
              <a:gd name="connsiteX5" fmla="*/ 0 w 24379238"/>
              <a:gd name="connsiteY5" fmla="*/ 23940 h 53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379238" h="5349209">
                <a:moveTo>
                  <a:pt x="609" y="0"/>
                </a:moveTo>
                <a:lnTo>
                  <a:pt x="24378630" y="0"/>
                </a:lnTo>
                <a:lnTo>
                  <a:pt x="24379238" y="23940"/>
                </a:lnTo>
                <a:cubicBezTo>
                  <a:pt x="24379238" y="2954625"/>
                  <a:pt x="21991214" y="5349209"/>
                  <a:pt x="19068556" y="5349209"/>
                </a:cubicBezTo>
                <a:cubicBezTo>
                  <a:pt x="5292862" y="5349209"/>
                  <a:pt x="5292862" y="5349209"/>
                  <a:pt x="5292862" y="5349209"/>
                </a:cubicBezTo>
                <a:cubicBezTo>
                  <a:pt x="2388025" y="5349209"/>
                  <a:pt x="0" y="2954625"/>
                  <a:pt x="0" y="2394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</p:spTree>
    <p:extLst>
      <p:ext uri="{BB962C8B-B14F-4D97-AF65-F5344CB8AC3E}">
        <p14:creationId xmlns:p14="http://schemas.microsoft.com/office/powerpoint/2010/main" val="3518462896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/>
          <p:cNvSpPr>
            <a:spLocks noGrp="1"/>
          </p:cNvSpPr>
          <p:nvPr>
            <p:ph type="pic" sz="quarter" idx="12"/>
          </p:nvPr>
        </p:nvSpPr>
        <p:spPr>
          <a:xfrm>
            <a:off x="1631982" y="5037442"/>
            <a:ext cx="4621212" cy="2993923"/>
          </a:xfrm>
          <a:custGeom>
            <a:avLst/>
            <a:gdLst>
              <a:gd name="connsiteX0" fmla="*/ 1495209 w 4621212"/>
              <a:gd name="connsiteY0" fmla="*/ 0 h 2993923"/>
              <a:gd name="connsiteX1" fmla="*/ 3126003 w 4621212"/>
              <a:gd name="connsiteY1" fmla="*/ 0 h 2993923"/>
              <a:gd name="connsiteX2" fmla="*/ 4613563 w 4621212"/>
              <a:gd name="connsiteY2" fmla="*/ 1344457 h 2993923"/>
              <a:gd name="connsiteX3" fmla="*/ 4621212 w 4621212"/>
              <a:gd name="connsiteY3" fmla="*/ 1495012 h 2993923"/>
              <a:gd name="connsiteX4" fmla="*/ 4621212 w 4621212"/>
              <a:gd name="connsiteY4" fmla="*/ 1499067 h 2993923"/>
              <a:gd name="connsiteX5" fmla="*/ 4613563 w 4621212"/>
              <a:gd name="connsiteY5" fmla="*/ 1649622 h 2993923"/>
              <a:gd name="connsiteX6" fmla="*/ 3278410 w 4621212"/>
              <a:gd name="connsiteY6" fmla="*/ 2986318 h 2993923"/>
              <a:gd name="connsiteX7" fmla="*/ 3129066 w 4621212"/>
              <a:gd name="connsiteY7" fmla="*/ 2993923 h 2993923"/>
              <a:gd name="connsiteX8" fmla="*/ 1492146 w 4621212"/>
              <a:gd name="connsiteY8" fmla="*/ 2993923 h 2993923"/>
              <a:gd name="connsiteX9" fmla="*/ 1342803 w 4621212"/>
              <a:gd name="connsiteY9" fmla="*/ 2986318 h 2993923"/>
              <a:gd name="connsiteX10" fmla="*/ 7649 w 4621212"/>
              <a:gd name="connsiteY10" fmla="*/ 1649622 h 2993923"/>
              <a:gd name="connsiteX11" fmla="*/ 0 w 4621212"/>
              <a:gd name="connsiteY11" fmla="*/ 1499067 h 2993923"/>
              <a:gd name="connsiteX12" fmla="*/ 0 w 4621212"/>
              <a:gd name="connsiteY12" fmla="*/ 1495012 h 2993923"/>
              <a:gd name="connsiteX13" fmla="*/ 7649 w 4621212"/>
              <a:gd name="connsiteY13" fmla="*/ 1344457 h 2993923"/>
              <a:gd name="connsiteX14" fmla="*/ 1495209 w 4621212"/>
              <a:gd name="connsiteY14" fmla="*/ 0 h 29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21212" h="2993923">
                <a:moveTo>
                  <a:pt x="1495209" y="0"/>
                </a:moveTo>
                <a:cubicBezTo>
                  <a:pt x="3126003" y="0"/>
                  <a:pt x="3126003" y="0"/>
                  <a:pt x="3126003" y="0"/>
                </a:cubicBezTo>
                <a:cubicBezTo>
                  <a:pt x="3897493" y="0"/>
                  <a:pt x="4536678" y="591650"/>
                  <a:pt x="4613563" y="1344457"/>
                </a:cubicBezTo>
                <a:lnTo>
                  <a:pt x="4621212" y="1495012"/>
                </a:lnTo>
                <a:lnTo>
                  <a:pt x="4621212" y="1499067"/>
                </a:lnTo>
                <a:lnTo>
                  <a:pt x="4613563" y="1649622"/>
                </a:lnTo>
                <a:cubicBezTo>
                  <a:pt x="4541804" y="2352243"/>
                  <a:pt x="3980219" y="2914476"/>
                  <a:pt x="3278410" y="2986318"/>
                </a:cubicBezTo>
                <a:lnTo>
                  <a:pt x="3129066" y="2993923"/>
                </a:lnTo>
                <a:lnTo>
                  <a:pt x="1492146" y="2993923"/>
                </a:lnTo>
                <a:lnTo>
                  <a:pt x="1342803" y="2986318"/>
                </a:lnTo>
                <a:cubicBezTo>
                  <a:pt x="640993" y="2914476"/>
                  <a:pt x="79408" y="2352243"/>
                  <a:pt x="7649" y="1649622"/>
                </a:cubicBezTo>
                <a:lnTo>
                  <a:pt x="0" y="1499067"/>
                </a:lnTo>
                <a:lnTo>
                  <a:pt x="0" y="1495012"/>
                </a:lnTo>
                <a:lnTo>
                  <a:pt x="7649" y="1344457"/>
                </a:lnTo>
                <a:cubicBezTo>
                  <a:pt x="84534" y="591650"/>
                  <a:pt x="723719" y="0"/>
                  <a:pt x="14952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4400"/>
            </a:lvl1pPr>
          </a:lstStyle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073" y="969602"/>
            <a:ext cx="21027093" cy="195057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935325" y="5037442"/>
            <a:ext cx="4621212" cy="2993923"/>
          </a:xfrm>
          <a:custGeom>
            <a:avLst/>
            <a:gdLst>
              <a:gd name="connsiteX0" fmla="*/ 1495209 w 4621212"/>
              <a:gd name="connsiteY0" fmla="*/ 0 h 2993923"/>
              <a:gd name="connsiteX1" fmla="*/ 3126003 w 4621212"/>
              <a:gd name="connsiteY1" fmla="*/ 0 h 2993923"/>
              <a:gd name="connsiteX2" fmla="*/ 4613563 w 4621212"/>
              <a:gd name="connsiteY2" fmla="*/ 1344457 h 2993923"/>
              <a:gd name="connsiteX3" fmla="*/ 4621212 w 4621212"/>
              <a:gd name="connsiteY3" fmla="*/ 1495012 h 2993923"/>
              <a:gd name="connsiteX4" fmla="*/ 4621212 w 4621212"/>
              <a:gd name="connsiteY4" fmla="*/ 1499067 h 2993923"/>
              <a:gd name="connsiteX5" fmla="*/ 4613563 w 4621212"/>
              <a:gd name="connsiteY5" fmla="*/ 1649622 h 2993923"/>
              <a:gd name="connsiteX6" fmla="*/ 3278410 w 4621212"/>
              <a:gd name="connsiteY6" fmla="*/ 2986318 h 2993923"/>
              <a:gd name="connsiteX7" fmla="*/ 3129066 w 4621212"/>
              <a:gd name="connsiteY7" fmla="*/ 2993923 h 2993923"/>
              <a:gd name="connsiteX8" fmla="*/ 1492146 w 4621212"/>
              <a:gd name="connsiteY8" fmla="*/ 2993923 h 2993923"/>
              <a:gd name="connsiteX9" fmla="*/ 1342803 w 4621212"/>
              <a:gd name="connsiteY9" fmla="*/ 2986318 h 2993923"/>
              <a:gd name="connsiteX10" fmla="*/ 7649 w 4621212"/>
              <a:gd name="connsiteY10" fmla="*/ 1649622 h 2993923"/>
              <a:gd name="connsiteX11" fmla="*/ 0 w 4621212"/>
              <a:gd name="connsiteY11" fmla="*/ 1499067 h 2993923"/>
              <a:gd name="connsiteX12" fmla="*/ 0 w 4621212"/>
              <a:gd name="connsiteY12" fmla="*/ 1495012 h 2993923"/>
              <a:gd name="connsiteX13" fmla="*/ 7649 w 4621212"/>
              <a:gd name="connsiteY13" fmla="*/ 1344457 h 2993923"/>
              <a:gd name="connsiteX14" fmla="*/ 1495209 w 4621212"/>
              <a:gd name="connsiteY14" fmla="*/ 0 h 29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21212" h="2993923">
                <a:moveTo>
                  <a:pt x="1495209" y="0"/>
                </a:moveTo>
                <a:cubicBezTo>
                  <a:pt x="3126003" y="0"/>
                  <a:pt x="3126003" y="0"/>
                  <a:pt x="3126003" y="0"/>
                </a:cubicBezTo>
                <a:cubicBezTo>
                  <a:pt x="3897493" y="0"/>
                  <a:pt x="4536678" y="591650"/>
                  <a:pt x="4613563" y="1344457"/>
                </a:cubicBezTo>
                <a:lnTo>
                  <a:pt x="4621212" y="1495012"/>
                </a:lnTo>
                <a:lnTo>
                  <a:pt x="4621212" y="1499067"/>
                </a:lnTo>
                <a:lnTo>
                  <a:pt x="4613563" y="1649622"/>
                </a:lnTo>
                <a:cubicBezTo>
                  <a:pt x="4541804" y="2352243"/>
                  <a:pt x="3980219" y="2914476"/>
                  <a:pt x="3278410" y="2986318"/>
                </a:cubicBezTo>
                <a:lnTo>
                  <a:pt x="3129066" y="2993923"/>
                </a:lnTo>
                <a:lnTo>
                  <a:pt x="1492146" y="2993923"/>
                </a:lnTo>
                <a:lnTo>
                  <a:pt x="1342803" y="2986318"/>
                </a:lnTo>
                <a:cubicBezTo>
                  <a:pt x="640993" y="2914476"/>
                  <a:pt x="79408" y="2352243"/>
                  <a:pt x="7649" y="1649622"/>
                </a:cubicBezTo>
                <a:lnTo>
                  <a:pt x="0" y="1499067"/>
                </a:lnTo>
                <a:lnTo>
                  <a:pt x="0" y="1495012"/>
                </a:lnTo>
                <a:lnTo>
                  <a:pt x="7649" y="1344457"/>
                </a:lnTo>
                <a:cubicBezTo>
                  <a:pt x="84534" y="591650"/>
                  <a:pt x="723719" y="0"/>
                  <a:pt x="14952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4400"/>
            </a:lvl1pPr>
          </a:lstStyle>
          <a:p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18238667" y="5037442"/>
            <a:ext cx="4621212" cy="2993923"/>
          </a:xfrm>
          <a:custGeom>
            <a:avLst/>
            <a:gdLst>
              <a:gd name="connsiteX0" fmla="*/ 1495209 w 4621212"/>
              <a:gd name="connsiteY0" fmla="*/ 0 h 2993923"/>
              <a:gd name="connsiteX1" fmla="*/ 3126003 w 4621212"/>
              <a:gd name="connsiteY1" fmla="*/ 0 h 2993923"/>
              <a:gd name="connsiteX2" fmla="*/ 4613563 w 4621212"/>
              <a:gd name="connsiteY2" fmla="*/ 1344457 h 2993923"/>
              <a:gd name="connsiteX3" fmla="*/ 4621212 w 4621212"/>
              <a:gd name="connsiteY3" fmla="*/ 1495012 h 2993923"/>
              <a:gd name="connsiteX4" fmla="*/ 4621212 w 4621212"/>
              <a:gd name="connsiteY4" fmla="*/ 1499067 h 2993923"/>
              <a:gd name="connsiteX5" fmla="*/ 4613563 w 4621212"/>
              <a:gd name="connsiteY5" fmla="*/ 1649622 h 2993923"/>
              <a:gd name="connsiteX6" fmla="*/ 3278410 w 4621212"/>
              <a:gd name="connsiteY6" fmla="*/ 2986318 h 2993923"/>
              <a:gd name="connsiteX7" fmla="*/ 3129066 w 4621212"/>
              <a:gd name="connsiteY7" fmla="*/ 2993923 h 2993923"/>
              <a:gd name="connsiteX8" fmla="*/ 1492146 w 4621212"/>
              <a:gd name="connsiteY8" fmla="*/ 2993923 h 2993923"/>
              <a:gd name="connsiteX9" fmla="*/ 1342803 w 4621212"/>
              <a:gd name="connsiteY9" fmla="*/ 2986318 h 2993923"/>
              <a:gd name="connsiteX10" fmla="*/ 7649 w 4621212"/>
              <a:gd name="connsiteY10" fmla="*/ 1649622 h 2993923"/>
              <a:gd name="connsiteX11" fmla="*/ 0 w 4621212"/>
              <a:gd name="connsiteY11" fmla="*/ 1499067 h 2993923"/>
              <a:gd name="connsiteX12" fmla="*/ 0 w 4621212"/>
              <a:gd name="connsiteY12" fmla="*/ 1495012 h 2993923"/>
              <a:gd name="connsiteX13" fmla="*/ 7649 w 4621212"/>
              <a:gd name="connsiteY13" fmla="*/ 1344457 h 2993923"/>
              <a:gd name="connsiteX14" fmla="*/ 1495209 w 4621212"/>
              <a:gd name="connsiteY14" fmla="*/ 0 h 299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621212" h="2993923">
                <a:moveTo>
                  <a:pt x="1495209" y="0"/>
                </a:moveTo>
                <a:cubicBezTo>
                  <a:pt x="3126003" y="0"/>
                  <a:pt x="3126003" y="0"/>
                  <a:pt x="3126003" y="0"/>
                </a:cubicBezTo>
                <a:cubicBezTo>
                  <a:pt x="3897493" y="0"/>
                  <a:pt x="4536678" y="591650"/>
                  <a:pt x="4613563" y="1344457"/>
                </a:cubicBezTo>
                <a:lnTo>
                  <a:pt x="4621212" y="1495012"/>
                </a:lnTo>
                <a:lnTo>
                  <a:pt x="4621212" y="1499067"/>
                </a:lnTo>
                <a:lnTo>
                  <a:pt x="4613563" y="1649622"/>
                </a:lnTo>
                <a:cubicBezTo>
                  <a:pt x="4541804" y="2352243"/>
                  <a:pt x="3980219" y="2914476"/>
                  <a:pt x="3278410" y="2986318"/>
                </a:cubicBezTo>
                <a:lnTo>
                  <a:pt x="3129066" y="2993923"/>
                </a:lnTo>
                <a:lnTo>
                  <a:pt x="1492146" y="2993923"/>
                </a:lnTo>
                <a:lnTo>
                  <a:pt x="1342803" y="2986318"/>
                </a:lnTo>
                <a:cubicBezTo>
                  <a:pt x="640993" y="2914476"/>
                  <a:pt x="79408" y="2352243"/>
                  <a:pt x="7649" y="1649622"/>
                </a:cubicBezTo>
                <a:lnTo>
                  <a:pt x="0" y="1499067"/>
                </a:lnTo>
                <a:lnTo>
                  <a:pt x="0" y="1495012"/>
                </a:lnTo>
                <a:lnTo>
                  <a:pt x="7649" y="1344457"/>
                </a:lnTo>
                <a:cubicBezTo>
                  <a:pt x="84534" y="591650"/>
                  <a:pt x="723719" y="0"/>
                  <a:pt x="14952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4400"/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</p:spTree>
    <p:extLst>
      <p:ext uri="{BB962C8B-B14F-4D97-AF65-F5344CB8AC3E}">
        <p14:creationId xmlns:p14="http://schemas.microsoft.com/office/powerpoint/2010/main" val="4095560249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2289175" y="2595563"/>
            <a:ext cx="11599863" cy="662463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</p:spTree>
    <p:extLst>
      <p:ext uri="{BB962C8B-B14F-4D97-AF65-F5344CB8AC3E}">
        <p14:creationId xmlns:p14="http://schemas.microsoft.com/office/powerpoint/2010/main" val="1714858002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3628429" y="1517745"/>
            <a:ext cx="7990377" cy="1068036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</p:spTree>
    <p:extLst>
      <p:ext uri="{BB962C8B-B14F-4D97-AF65-F5344CB8AC3E}">
        <p14:creationId xmlns:p14="http://schemas.microsoft.com/office/powerpoint/2010/main" val="2246099448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mtClean="0"/>
              <a:pPr/>
              <a:t>‹#›</a:t>
            </a:fld>
            <a:endParaRPr lang="en-US" dirty="0"/>
          </a:p>
          <a:p>
            <a:endParaRPr lang="en-US" dirty="0"/>
          </a:p>
        </p:txBody>
      </p:sp>
      <p:sp>
        <p:nvSpPr>
          <p:cNvPr id="4" name="Picture Placeholder 2"/>
          <p:cNvSpPr>
            <a:spLocks noGrp="1"/>
          </p:cNvSpPr>
          <p:nvPr>
            <p:ph type="pic" sz="quarter" idx="12"/>
          </p:nvPr>
        </p:nvSpPr>
        <p:spPr>
          <a:xfrm>
            <a:off x="12559411" y="4550570"/>
            <a:ext cx="9344205" cy="60119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</p:spTree>
    <p:extLst>
      <p:ext uri="{BB962C8B-B14F-4D97-AF65-F5344CB8AC3E}">
        <p14:creationId xmlns:p14="http://schemas.microsoft.com/office/powerpoint/2010/main" val="3118272181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8127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165908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375" y="3419477"/>
            <a:ext cx="21027093" cy="5705474"/>
          </a:xfrm>
        </p:spPr>
        <p:txBody>
          <a:bodyPr anchor="b"/>
          <a:lstStyle>
            <a:lvl1pPr>
              <a:defRPr sz="119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375" y="9178927"/>
            <a:ext cx="21027093" cy="3000374"/>
          </a:xfrm>
        </p:spPr>
        <p:txBody>
          <a:bodyPr/>
          <a:lstStyle>
            <a:lvl1pPr marL="0" indent="0">
              <a:buNone/>
              <a:defRPr sz="4799">
                <a:solidFill>
                  <a:schemeClr val="tx1">
                    <a:tint val="75000"/>
                  </a:schemeClr>
                </a:solidFill>
              </a:defRPr>
            </a:lvl1pPr>
            <a:lvl2pPr marL="914217" indent="0">
              <a:buNone/>
              <a:defRPr sz="3999">
                <a:solidFill>
                  <a:schemeClr val="tx1">
                    <a:tint val="75000"/>
                  </a:schemeClr>
                </a:solidFill>
              </a:defRPr>
            </a:lvl2pPr>
            <a:lvl3pPr marL="1828434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3pPr>
            <a:lvl4pPr marL="2742651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4pPr>
            <a:lvl5pPr marL="3656868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5pPr>
            <a:lvl6pPr marL="4571086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6pPr>
            <a:lvl7pPr marL="548530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7pPr>
            <a:lvl8pPr marL="6399520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8pPr>
            <a:lvl9pPr marL="7313737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082610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073" y="3651250"/>
            <a:ext cx="10361176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1989" y="3651250"/>
            <a:ext cx="10361176" cy="87026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226686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248" y="730251"/>
            <a:ext cx="21027093" cy="265112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249" y="3362326"/>
            <a:ext cx="10313559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217" indent="0">
              <a:buNone/>
              <a:defRPr sz="3999" b="1"/>
            </a:lvl2pPr>
            <a:lvl3pPr marL="1828434" indent="0">
              <a:buNone/>
              <a:defRPr sz="3599" b="1"/>
            </a:lvl3pPr>
            <a:lvl4pPr marL="2742651" indent="0">
              <a:buNone/>
              <a:defRPr sz="3199" b="1"/>
            </a:lvl4pPr>
            <a:lvl5pPr marL="3656868" indent="0">
              <a:buNone/>
              <a:defRPr sz="3199" b="1"/>
            </a:lvl5pPr>
            <a:lvl6pPr marL="4571086" indent="0">
              <a:buNone/>
              <a:defRPr sz="3199" b="1"/>
            </a:lvl6pPr>
            <a:lvl7pPr marL="5485303" indent="0">
              <a:buNone/>
              <a:defRPr sz="3199" b="1"/>
            </a:lvl7pPr>
            <a:lvl8pPr marL="6399520" indent="0">
              <a:buNone/>
              <a:defRPr sz="3199" b="1"/>
            </a:lvl8pPr>
            <a:lvl9pPr marL="7313737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249" y="5010150"/>
            <a:ext cx="10313559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1989" y="3362326"/>
            <a:ext cx="10364352" cy="1647824"/>
          </a:xfrm>
        </p:spPr>
        <p:txBody>
          <a:bodyPr anchor="b"/>
          <a:lstStyle>
            <a:lvl1pPr marL="0" indent="0">
              <a:buNone/>
              <a:defRPr sz="4799" b="1"/>
            </a:lvl1pPr>
            <a:lvl2pPr marL="914217" indent="0">
              <a:buNone/>
              <a:defRPr sz="3999" b="1"/>
            </a:lvl2pPr>
            <a:lvl3pPr marL="1828434" indent="0">
              <a:buNone/>
              <a:defRPr sz="3599" b="1"/>
            </a:lvl3pPr>
            <a:lvl4pPr marL="2742651" indent="0">
              <a:buNone/>
              <a:defRPr sz="3199" b="1"/>
            </a:lvl4pPr>
            <a:lvl5pPr marL="3656868" indent="0">
              <a:buNone/>
              <a:defRPr sz="3199" b="1"/>
            </a:lvl5pPr>
            <a:lvl6pPr marL="4571086" indent="0">
              <a:buNone/>
              <a:defRPr sz="3199" b="1"/>
            </a:lvl6pPr>
            <a:lvl7pPr marL="5485303" indent="0">
              <a:buNone/>
              <a:defRPr sz="3199" b="1"/>
            </a:lvl7pPr>
            <a:lvl8pPr marL="6399520" indent="0">
              <a:buNone/>
              <a:defRPr sz="3199" b="1"/>
            </a:lvl8pPr>
            <a:lvl9pPr marL="7313737" indent="0">
              <a:buNone/>
              <a:defRPr sz="3199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1989" y="5010150"/>
            <a:ext cx="10364352" cy="73691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279573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748525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79675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249" y="914400"/>
            <a:ext cx="7862938" cy="3200400"/>
          </a:xfrm>
        </p:spPr>
        <p:txBody>
          <a:bodyPr anchor="b"/>
          <a:lstStyle>
            <a:lvl1pPr>
              <a:defRPr sz="6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4352" y="1974851"/>
            <a:ext cx="12341989" cy="9747250"/>
          </a:xfrm>
        </p:spPr>
        <p:txBody>
          <a:bodyPr/>
          <a:lstStyle>
            <a:lvl1pPr>
              <a:defRPr sz="6399"/>
            </a:lvl1pPr>
            <a:lvl2pPr>
              <a:defRPr sz="5599"/>
            </a:lvl2pPr>
            <a:lvl3pPr>
              <a:defRPr sz="4799"/>
            </a:lvl3pPr>
            <a:lvl4pPr>
              <a:defRPr sz="3999"/>
            </a:lvl4pPr>
            <a:lvl5pPr>
              <a:defRPr sz="3999"/>
            </a:lvl5pPr>
            <a:lvl6pPr>
              <a:defRPr sz="3999"/>
            </a:lvl6pPr>
            <a:lvl7pPr>
              <a:defRPr sz="3999"/>
            </a:lvl7pPr>
            <a:lvl8pPr>
              <a:defRPr sz="3999"/>
            </a:lvl8pPr>
            <a:lvl9pPr>
              <a:defRPr sz="399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249" y="4114800"/>
            <a:ext cx="7862938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217" indent="0">
              <a:buNone/>
              <a:defRPr sz="2799"/>
            </a:lvl2pPr>
            <a:lvl3pPr marL="1828434" indent="0">
              <a:buNone/>
              <a:defRPr sz="2400"/>
            </a:lvl3pPr>
            <a:lvl4pPr marL="2742651" indent="0">
              <a:buNone/>
              <a:defRPr sz="2000"/>
            </a:lvl4pPr>
            <a:lvl5pPr marL="3656868" indent="0">
              <a:buNone/>
              <a:defRPr sz="2000"/>
            </a:lvl5pPr>
            <a:lvl6pPr marL="4571086" indent="0">
              <a:buNone/>
              <a:defRPr sz="2000"/>
            </a:lvl6pPr>
            <a:lvl7pPr marL="5485303" indent="0">
              <a:buNone/>
              <a:defRPr sz="2000"/>
            </a:lvl7pPr>
            <a:lvl8pPr marL="6399520" indent="0">
              <a:buNone/>
              <a:defRPr sz="2000"/>
            </a:lvl8pPr>
            <a:lvl9pPr marL="7313737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50964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249" y="914400"/>
            <a:ext cx="7862938" cy="3200400"/>
          </a:xfrm>
        </p:spPr>
        <p:txBody>
          <a:bodyPr anchor="b"/>
          <a:lstStyle>
            <a:lvl1pPr>
              <a:defRPr sz="63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4352" y="1974851"/>
            <a:ext cx="12341989" cy="9747250"/>
          </a:xfrm>
        </p:spPr>
        <p:txBody>
          <a:bodyPr anchor="t"/>
          <a:lstStyle>
            <a:lvl1pPr marL="0" indent="0">
              <a:buNone/>
              <a:defRPr sz="6399"/>
            </a:lvl1pPr>
            <a:lvl2pPr marL="914217" indent="0">
              <a:buNone/>
              <a:defRPr sz="5599"/>
            </a:lvl2pPr>
            <a:lvl3pPr marL="1828434" indent="0">
              <a:buNone/>
              <a:defRPr sz="4799"/>
            </a:lvl3pPr>
            <a:lvl4pPr marL="2742651" indent="0">
              <a:buNone/>
              <a:defRPr sz="3999"/>
            </a:lvl4pPr>
            <a:lvl5pPr marL="3656868" indent="0">
              <a:buNone/>
              <a:defRPr sz="3999"/>
            </a:lvl5pPr>
            <a:lvl6pPr marL="4571086" indent="0">
              <a:buNone/>
              <a:defRPr sz="3999"/>
            </a:lvl6pPr>
            <a:lvl7pPr marL="5485303" indent="0">
              <a:buNone/>
              <a:defRPr sz="3999"/>
            </a:lvl7pPr>
            <a:lvl8pPr marL="6399520" indent="0">
              <a:buNone/>
              <a:defRPr sz="3999"/>
            </a:lvl8pPr>
            <a:lvl9pPr marL="7313737" indent="0">
              <a:buNone/>
              <a:defRPr sz="3999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249" y="4114800"/>
            <a:ext cx="7862938" cy="7623176"/>
          </a:xfrm>
        </p:spPr>
        <p:txBody>
          <a:bodyPr/>
          <a:lstStyle>
            <a:lvl1pPr marL="0" indent="0">
              <a:buNone/>
              <a:defRPr sz="3199"/>
            </a:lvl1pPr>
            <a:lvl2pPr marL="914217" indent="0">
              <a:buNone/>
              <a:defRPr sz="2799"/>
            </a:lvl2pPr>
            <a:lvl3pPr marL="1828434" indent="0">
              <a:buNone/>
              <a:defRPr sz="2400"/>
            </a:lvl3pPr>
            <a:lvl4pPr marL="2742651" indent="0">
              <a:buNone/>
              <a:defRPr sz="2000"/>
            </a:lvl4pPr>
            <a:lvl5pPr marL="3656868" indent="0">
              <a:buNone/>
              <a:defRPr sz="2000"/>
            </a:lvl5pPr>
            <a:lvl6pPr marL="4571086" indent="0">
              <a:buNone/>
              <a:defRPr sz="2000"/>
            </a:lvl6pPr>
            <a:lvl7pPr marL="5485303" indent="0">
              <a:buNone/>
              <a:defRPr sz="2000"/>
            </a:lvl7pPr>
            <a:lvl8pPr marL="6399520" indent="0">
              <a:buNone/>
              <a:defRPr sz="2000"/>
            </a:lvl8pPr>
            <a:lvl9pPr marL="7313737" indent="0">
              <a:buNone/>
              <a:defRPr sz="2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About Company – www.premast.com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49300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073" y="730251"/>
            <a:ext cx="2102709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073" y="3651250"/>
            <a:ext cx="2102709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578" y="7846142"/>
            <a:ext cx="943897" cy="5869858"/>
          </a:xfrm>
          <a:prstGeom prst="rect">
            <a:avLst/>
          </a:prstGeom>
        </p:spPr>
        <p:txBody>
          <a:bodyPr vert="vert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About Company – www.premast.com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9792336" y="29088"/>
            <a:ext cx="4553300" cy="8760951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3900" b="1">
                <a:solidFill>
                  <a:schemeClr val="accent6">
                    <a:alpha val="8000"/>
                  </a:schemeClr>
                </a:solidFill>
                <a:latin typeface="+mn-lt"/>
              </a:defRPr>
            </a:lvl1pPr>
          </a:lstStyle>
          <a:p>
            <a:fld id="{B5A179EB-6EAE-46B1-AD08-9751EE2916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235974" cy="784614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535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6" r:id="rId15"/>
    <p:sldLayoutId id="2147483678" r:id="rId16"/>
    <p:sldLayoutId id="2147483679" r:id="rId17"/>
    <p:sldLayoutId id="2147483680" r:id="rId18"/>
    <p:sldLayoutId id="2147483682" r:id="rId19"/>
  </p:sldLayoutIdLst>
  <p:transition spd="slow">
    <p:wipe/>
  </p:transition>
  <p:hf hd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09" indent="-457109" algn="l" defTabSz="1828434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137132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2285543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3199760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4113977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slide" Target="slide1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10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7" r="27645"/>
          <a:stretch/>
        </p:blipFill>
        <p:spPr>
          <a:xfrm>
            <a:off x="8141677" y="-40515"/>
            <a:ext cx="16225797" cy="13716000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19553840" y="-3"/>
            <a:ext cx="4553300" cy="8760951"/>
          </a:xfrm>
        </p:spPr>
        <p:txBody>
          <a:bodyPr/>
          <a:lstStyle/>
          <a:p>
            <a:fld id="{8E634BBC-562C-084E-A5E8-A4A91B5D7A0A}" type="slidenum">
              <a:rPr lang="en-US" noProof="1" smtClean="0"/>
              <a:pPr/>
              <a:t>1</a:t>
            </a:fld>
            <a:endParaRPr lang="en-US" noProof="1"/>
          </a:p>
          <a:p>
            <a:endParaRPr lang="en-US" noProof="1"/>
          </a:p>
        </p:txBody>
      </p:sp>
      <p:sp>
        <p:nvSpPr>
          <p:cNvPr id="46" name="Freeform 45"/>
          <p:cNvSpPr/>
          <p:nvPr/>
        </p:nvSpPr>
        <p:spPr>
          <a:xfrm>
            <a:off x="2530932" y="-81029"/>
            <a:ext cx="16179112" cy="13797029"/>
          </a:xfrm>
          <a:custGeom>
            <a:avLst/>
            <a:gdLst>
              <a:gd name="connsiteX0" fmla="*/ 0 w 14587355"/>
              <a:gd name="connsiteY0" fmla="*/ 0 h 13716001"/>
              <a:gd name="connsiteX1" fmla="*/ 7459443 w 14587355"/>
              <a:gd name="connsiteY1" fmla="*/ 0 h 13716001"/>
              <a:gd name="connsiteX2" fmla="*/ 7460431 w 14587355"/>
              <a:gd name="connsiteY2" fmla="*/ 1829 h 13716001"/>
              <a:gd name="connsiteX3" fmla="*/ 14040180 w 14587355"/>
              <a:gd name="connsiteY3" fmla="*/ 12178445 h 13716001"/>
              <a:gd name="connsiteX4" fmla="*/ 14585292 w 14587355"/>
              <a:gd name="connsiteY4" fmla="*/ 13703721 h 13716001"/>
              <a:gd name="connsiteX5" fmla="*/ 14587355 w 14587355"/>
              <a:gd name="connsiteY5" fmla="*/ 13716001 h 13716001"/>
              <a:gd name="connsiteX6" fmla="*/ 2607178 w 14587355"/>
              <a:gd name="connsiteY6" fmla="*/ 13716001 h 13716001"/>
              <a:gd name="connsiteX7" fmla="*/ 2596120 w 14587355"/>
              <a:gd name="connsiteY7" fmla="*/ 13695537 h 13716001"/>
              <a:gd name="connsiteX8" fmla="*/ 88768 w 14587355"/>
              <a:gd name="connsiteY8" fmla="*/ 9055381 h 13716001"/>
              <a:gd name="connsiteX9" fmla="*/ 0 w 14587355"/>
              <a:gd name="connsiteY9" fmla="*/ 8891105 h 13716001"/>
              <a:gd name="connsiteX10" fmla="*/ 0 w 14587355"/>
              <a:gd name="connsiteY10" fmla="*/ 0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587355" h="13716001">
                <a:moveTo>
                  <a:pt x="0" y="0"/>
                </a:moveTo>
                <a:lnTo>
                  <a:pt x="7459443" y="0"/>
                </a:lnTo>
                <a:lnTo>
                  <a:pt x="7460431" y="1829"/>
                </a:lnTo>
                <a:cubicBezTo>
                  <a:pt x="8358476" y="1663771"/>
                  <a:pt x="10212506" y="5094875"/>
                  <a:pt x="14040180" y="12178445"/>
                </a:cubicBezTo>
                <a:cubicBezTo>
                  <a:pt x="14304489" y="12668879"/>
                  <a:pt x="14484469" y="13182902"/>
                  <a:pt x="14585292" y="13703721"/>
                </a:cubicBezTo>
                <a:lnTo>
                  <a:pt x="14587355" y="13716001"/>
                </a:lnTo>
                <a:lnTo>
                  <a:pt x="2607178" y="13716001"/>
                </a:lnTo>
                <a:lnTo>
                  <a:pt x="2596120" y="13695537"/>
                </a:lnTo>
                <a:cubicBezTo>
                  <a:pt x="1977289" y="12550316"/>
                  <a:pt x="1162243" y="11041976"/>
                  <a:pt x="88768" y="9055381"/>
                </a:cubicBezTo>
                <a:lnTo>
                  <a:pt x="0" y="8891105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45" name="Freeform 44"/>
          <p:cNvSpPr/>
          <p:nvPr/>
        </p:nvSpPr>
        <p:spPr>
          <a:xfrm>
            <a:off x="225233" y="-2"/>
            <a:ext cx="16018891" cy="13716001"/>
          </a:xfrm>
          <a:custGeom>
            <a:avLst/>
            <a:gdLst>
              <a:gd name="connsiteX0" fmla="*/ 0 w 14587355"/>
              <a:gd name="connsiteY0" fmla="*/ 0 h 13716001"/>
              <a:gd name="connsiteX1" fmla="*/ 7459443 w 14587355"/>
              <a:gd name="connsiteY1" fmla="*/ 0 h 13716001"/>
              <a:gd name="connsiteX2" fmla="*/ 7460431 w 14587355"/>
              <a:gd name="connsiteY2" fmla="*/ 1829 h 13716001"/>
              <a:gd name="connsiteX3" fmla="*/ 14040180 w 14587355"/>
              <a:gd name="connsiteY3" fmla="*/ 12178445 h 13716001"/>
              <a:gd name="connsiteX4" fmla="*/ 14585292 w 14587355"/>
              <a:gd name="connsiteY4" fmla="*/ 13703721 h 13716001"/>
              <a:gd name="connsiteX5" fmla="*/ 14587355 w 14587355"/>
              <a:gd name="connsiteY5" fmla="*/ 13716001 h 13716001"/>
              <a:gd name="connsiteX6" fmla="*/ 2607178 w 14587355"/>
              <a:gd name="connsiteY6" fmla="*/ 13716001 h 13716001"/>
              <a:gd name="connsiteX7" fmla="*/ 2596120 w 14587355"/>
              <a:gd name="connsiteY7" fmla="*/ 13695537 h 13716001"/>
              <a:gd name="connsiteX8" fmla="*/ 88768 w 14587355"/>
              <a:gd name="connsiteY8" fmla="*/ 9055381 h 13716001"/>
              <a:gd name="connsiteX9" fmla="*/ 0 w 14587355"/>
              <a:gd name="connsiteY9" fmla="*/ 8891105 h 13716001"/>
              <a:gd name="connsiteX10" fmla="*/ 0 w 14587355"/>
              <a:gd name="connsiteY10" fmla="*/ 0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587355" h="13716001">
                <a:moveTo>
                  <a:pt x="0" y="0"/>
                </a:moveTo>
                <a:lnTo>
                  <a:pt x="7459443" y="0"/>
                </a:lnTo>
                <a:lnTo>
                  <a:pt x="7460431" y="1829"/>
                </a:lnTo>
                <a:cubicBezTo>
                  <a:pt x="8358476" y="1663771"/>
                  <a:pt x="10212506" y="5094875"/>
                  <a:pt x="14040180" y="12178445"/>
                </a:cubicBezTo>
                <a:cubicBezTo>
                  <a:pt x="14304489" y="12668879"/>
                  <a:pt x="14484469" y="13182902"/>
                  <a:pt x="14585292" y="13703721"/>
                </a:cubicBezTo>
                <a:lnTo>
                  <a:pt x="14587355" y="13716001"/>
                </a:lnTo>
                <a:lnTo>
                  <a:pt x="2607178" y="13716001"/>
                </a:lnTo>
                <a:lnTo>
                  <a:pt x="2596120" y="13695537"/>
                </a:lnTo>
                <a:cubicBezTo>
                  <a:pt x="1977289" y="12550316"/>
                  <a:pt x="1162243" y="11041976"/>
                  <a:pt x="88768" y="9055381"/>
                </a:cubicBezTo>
                <a:lnTo>
                  <a:pt x="0" y="8891105"/>
                </a:lnTo>
                <a:lnTo>
                  <a:pt x="0" y="0"/>
                </a:lnTo>
                <a:close/>
              </a:path>
            </a:pathLst>
          </a:cu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40" name="Freeform 39"/>
          <p:cNvSpPr/>
          <p:nvPr/>
        </p:nvSpPr>
        <p:spPr>
          <a:xfrm>
            <a:off x="-70894" y="-5"/>
            <a:ext cx="15932217" cy="13716001"/>
          </a:xfrm>
          <a:custGeom>
            <a:avLst/>
            <a:gdLst>
              <a:gd name="connsiteX0" fmla="*/ 0 w 14587355"/>
              <a:gd name="connsiteY0" fmla="*/ 0 h 13716001"/>
              <a:gd name="connsiteX1" fmla="*/ 7459443 w 14587355"/>
              <a:gd name="connsiteY1" fmla="*/ 0 h 13716001"/>
              <a:gd name="connsiteX2" fmla="*/ 7460431 w 14587355"/>
              <a:gd name="connsiteY2" fmla="*/ 1829 h 13716001"/>
              <a:gd name="connsiteX3" fmla="*/ 14040180 w 14587355"/>
              <a:gd name="connsiteY3" fmla="*/ 12178445 h 13716001"/>
              <a:gd name="connsiteX4" fmla="*/ 14585292 w 14587355"/>
              <a:gd name="connsiteY4" fmla="*/ 13703721 h 13716001"/>
              <a:gd name="connsiteX5" fmla="*/ 14587355 w 14587355"/>
              <a:gd name="connsiteY5" fmla="*/ 13716001 h 13716001"/>
              <a:gd name="connsiteX6" fmla="*/ 2607178 w 14587355"/>
              <a:gd name="connsiteY6" fmla="*/ 13716001 h 13716001"/>
              <a:gd name="connsiteX7" fmla="*/ 2596120 w 14587355"/>
              <a:gd name="connsiteY7" fmla="*/ 13695537 h 13716001"/>
              <a:gd name="connsiteX8" fmla="*/ 88768 w 14587355"/>
              <a:gd name="connsiteY8" fmla="*/ 9055381 h 13716001"/>
              <a:gd name="connsiteX9" fmla="*/ 0 w 14587355"/>
              <a:gd name="connsiteY9" fmla="*/ 8891105 h 13716001"/>
              <a:gd name="connsiteX10" fmla="*/ 0 w 14587355"/>
              <a:gd name="connsiteY10" fmla="*/ 0 h 13716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587355" h="13716001">
                <a:moveTo>
                  <a:pt x="0" y="0"/>
                </a:moveTo>
                <a:lnTo>
                  <a:pt x="7459443" y="0"/>
                </a:lnTo>
                <a:lnTo>
                  <a:pt x="7460431" y="1829"/>
                </a:lnTo>
                <a:cubicBezTo>
                  <a:pt x="8358476" y="1663771"/>
                  <a:pt x="10212506" y="5094875"/>
                  <a:pt x="14040180" y="12178445"/>
                </a:cubicBezTo>
                <a:cubicBezTo>
                  <a:pt x="14304489" y="12668879"/>
                  <a:pt x="14484469" y="13182902"/>
                  <a:pt x="14585292" y="13703721"/>
                </a:cubicBezTo>
                <a:lnTo>
                  <a:pt x="14587355" y="13716001"/>
                </a:lnTo>
                <a:lnTo>
                  <a:pt x="2607178" y="13716001"/>
                </a:lnTo>
                <a:lnTo>
                  <a:pt x="2596120" y="13695537"/>
                </a:lnTo>
                <a:cubicBezTo>
                  <a:pt x="1977289" y="12550316"/>
                  <a:pt x="1162243" y="11041976"/>
                  <a:pt x="88768" y="9055381"/>
                </a:cubicBezTo>
                <a:lnTo>
                  <a:pt x="0" y="8891105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z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840D018-63A0-4FF3-9F3C-992AF8C89340}"/>
              </a:ext>
            </a:extLst>
          </p:cNvPr>
          <p:cNvSpPr txBox="1">
            <a:spLocks/>
          </p:cNvSpPr>
          <p:nvPr/>
        </p:nvSpPr>
        <p:spPr>
          <a:xfrm>
            <a:off x="-35101" y="5680675"/>
            <a:ext cx="10357599" cy="227362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KIỂM SOÁT RA VÀO</a:t>
            </a:r>
          </a:p>
          <a:p>
            <a:pPr algn="ctr"/>
            <a:r>
              <a:rPr lang="en-US" sz="5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TẠI BỆNH VIỆN</a:t>
            </a:r>
            <a:endParaRPr lang="en-US" sz="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itle 5">
            <a:extLst>
              <a:ext uri="{FF2B5EF4-FFF2-40B4-BE49-F238E27FC236}">
                <a16:creationId xmlns:a16="http://schemas.microsoft.com/office/drawing/2014/main" id="{CA16F61D-61DC-431E-84C9-32B7619F1558}"/>
              </a:ext>
            </a:extLst>
          </p:cNvPr>
          <p:cNvSpPr txBox="1">
            <a:spLocks/>
          </p:cNvSpPr>
          <p:nvPr/>
        </p:nvSpPr>
        <p:spPr>
          <a:xfrm>
            <a:off x="14026" y="851110"/>
            <a:ext cx="9392755" cy="22736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000" b="1" noProof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</a:t>
            </a:r>
          </a:p>
          <a:p>
            <a:pPr algn="ctr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50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ĐỒ ÁN TỐT NGHIỆP</a:t>
            </a:r>
          </a:p>
        </p:txBody>
      </p:sp>
      <p:sp>
        <p:nvSpPr>
          <p:cNvPr id="23" name="Rounded Rectangle 10">
            <a:extLst>
              <a:ext uri="{FF2B5EF4-FFF2-40B4-BE49-F238E27FC236}">
                <a16:creationId xmlns:a16="http://schemas.microsoft.com/office/drawing/2014/main" id="{625FFBF8-E908-4A3A-8344-69F8043E0FC3}"/>
              </a:ext>
            </a:extLst>
          </p:cNvPr>
          <p:cNvSpPr/>
          <p:nvPr/>
        </p:nvSpPr>
        <p:spPr>
          <a:xfrm rot="10800000">
            <a:off x="2963210" y="2725151"/>
            <a:ext cx="3487361" cy="2366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0493D-572A-461C-B3FF-497EF4F9E6AE}"/>
              </a:ext>
            </a:extLst>
          </p:cNvPr>
          <p:cNvSpPr txBox="1"/>
          <p:nvPr/>
        </p:nvSpPr>
        <p:spPr>
          <a:xfrm>
            <a:off x="225233" y="8760948"/>
            <a:ext cx="1078261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GVHD</a:t>
            </a:r>
            <a:r>
              <a:rPr lang="en-US" sz="4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: TS. Ngô Minh Trí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SVTH:	</a:t>
            </a:r>
            <a:r>
              <a:rPr lang="en-US" sz="4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Lê Vinh Dự			MSSV: 106180011							Lê Huỳnh Đức		MSSV: 106180012</a:t>
            </a:r>
          </a:p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000" b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LỚP: 		</a:t>
            </a:r>
            <a:r>
              <a:rPr lang="en-US" sz="40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18DT1</a:t>
            </a:r>
          </a:p>
        </p:txBody>
      </p:sp>
      <p:pic>
        <p:nvPicPr>
          <p:cNvPr id="3" name="Picture 2" descr="Diagram&#10;&#10;Description automatically generated with low confidence">
            <a:extLst>
              <a:ext uri="{FF2B5EF4-FFF2-40B4-BE49-F238E27FC236}">
                <a16:creationId xmlns:a16="http://schemas.microsoft.com/office/drawing/2014/main" id="{E4F0EACC-9A59-4319-A637-78F77666A44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66" r="20866"/>
          <a:stretch/>
        </p:blipFill>
        <p:spPr>
          <a:xfrm>
            <a:off x="3487646" y="3372485"/>
            <a:ext cx="2438490" cy="1873091"/>
          </a:xfrm>
          <a:prstGeom prst="rect">
            <a:avLst/>
          </a:prstGeom>
        </p:spPr>
      </p:pic>
      <p:sp>
        <p:nvSpPr>
          <p:cNvPr id="13" name="Slide Number Placeholder 6"/>
          <p:cNvSpPr txBox="1">
            <a:spLocks/>
          </p:cNvSpPr>
          <p:nvPr/>
        </p:nvSpPr>
        <p:spPr>
          <a:xfrm>
            <a:off x="19706240" y="152397"/>
            <a:ext cx="4553300" cy="8760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E634BBC-562C-084E-A5E8-A4A91B5D7A0A}" type="slidenum">
              <a:rPr lang="en-US" noProof="1" smtClean="0"/>
              <a:pPr/>
              <a:t>1</a:t>
            </a:fld>
            <a:endParaRPr lang="en-US" noProof="1"/>
          </a:p>
          <a:p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28258823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/>
          <p:nvPr/>
        </p:nvPicPr>
        <p:blipFill rotWithShape="1">
          <a:blip r:embed="rId2"/>
          <a:srcRect l="7717" t="632" r="17180" b="10250"/>
          <a:stretch/>
        </p:blipFill>
        <p:spPr bwMode="auto">
          <a:xfrm>
            <a:off x="9387078" y="914400"/>
            <a:ext cx="11223498" cy="119420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9" name="Title 1"/>
          <p:cNvSpPr txBox="1">
            <a:spLocks/>
          </p:cNvSpPr>
          <p:nvPr/>
        </p:nvSpPr>
        <p:spPr>
          <a:xfrm>
            <a:off x="1679249" y="914400"/>
            <a:ext cx="7862938" cy="921150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HỆ THỐNG</a:t>
            </a:r>
          </a:p>
        </p:txBody>
      </p:sp>
      <p:sp>
        <p:nvSpPr>
          <p:cNvPr id="260" name="Rounded Rectangle 259"/>
          <p:cNvSpPr/>
          <p:nvPr/>
        </p:nvSpPr>
        <p:spPr>
          <a:xfrm rot="5400000">
            <a:off x="1027327" y="1285237"/>
            <a:ext cx="864000" cy="2366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341014" y="4114800"/>
            <a:ext cx="974830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B0F0"/>
                </a:solidFill>
              </a:rPr>
              <a:t>SƠ ĐỒ THUẬT TOÁN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/>
              <a:t>Khối</a:t>
            </a:r>
            <a:r>
              <a:rPr lang="en-US" sz="3200" dirty="0"/>
              <a:t> </a:t>
            </a:r>
            <a:r>
              <a:rPr lang="en-US" sz="3200" dirty="0" err="1"/>
              <a:t>NodeMCU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5A179EB-6EAE-46B1-AD08-9751EE2916D5}" type="slidenum">
              <a:rPr lang="en-US" sz="20000" smtClean="0"/>
              <a:pPr/>
              <a:t>10</a:t>
            </a:fld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247012047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 rotWithShape="1">
          <a:blip r:embed="rId2"/>
          <a:srcRect l="7528"/>
          <a:stretch/>
        </p:blipFill>
        <p:spPr bwMode="auto">
          <a:xfrm>
            <a:off x="9542187" y="292608"/>
            <a:ext cx="10643616" cy="1288841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60" name="Rounded Rectangle 259"/>
          <p:cNvSpPr/>
          <p:nvPr/>
        </p:nvSpPr>
        <p:spPr>
          <a:xfrm rot="5400000">
            <a:off x="1027327" y="1285237"/>
            <a:ext cx="864000" cy="2366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041713" y="4117175"/>
            <a:ext cx="91380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dirty="0">
                <a:solidFill>
                  <a:srgbClr val="00B0F0"/>
                </a:solidFill>
              </a:rPr>
              <a:t>BIỂU ĐỒ USE CASE </a:t>
            </a:r>
            <a:r>
              <a:rPr lang="en-US" sz="3200" b="1" dirty="0" smtClean="0">
                <a:solidFill>
                  <a:srgbClr val="00B0F0"/>
                </a:solidFill>
              </a:rPr>
              <a:t>QUẢN </a:t>
            </a:r>
            <a:r>
              <a:rPr lang="en-US" sz="3200" b="1" dirty="0">
                <a:solidFill>
                  <a:srgbClr val="00B0F0"/>
                </a:solidFill>
              </a:rPr>
              <a:t>LÝ NHÂN VIÊN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5A179EB-6EAE-46B1-AD08-9751EE2916D5}" type="slidenum">
              <a:rPr lang="en-US" sz="20000" smtClean="0"/>
              <a:pPr/>
              <a:t>11</a:t>
            </a:fld>
            <a:endParaRPr lang="en-US" sz="200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79249" y="914400"/>
            <a:ext cx="7862938" cy="921150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HỆ THỐNG</a:t>
            </a:r>
          </a:p>
        </p:txBody>
      </p:sp>
    </p:spTree>
    <p:extLst>
      <p:ext uri="{BB962C8B-B14F-4D97-AF65-F5344CB8AC3E}">
        <p14:creationId xmlns:p14="http://schemas.microsoft.com/office/powerpoint/2010/main" val="10845908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>
            <a:spLocks/>
          </p:cNvSpPr>
          <p:nvPr/>
        </p:nvSpPr>
        <p:spPr>
          <a:xfrm>
            <a:off x="1679249" y="914400"/>
            <a:ext cx="7862938" cy="3200400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HỆ THỐNG </a:t>
            </a:r>
          </a:p>
        </p:txBody>
      </p:sp>
      <p:sp>
        <p:nvSpPr>
          <p:cNvPr id="260" name="Rounded Rectangle 259"/>
          <p:cNvSpPr/>
          <p:nvPr/>
        </p:nvSpPr>
        <p:spPr>
          <a:xfrm rot="5400000">
            <a:off x="1027327" y="1285237"/>
            <a:ext cx="864000" cy="2366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7839403" y="2069274"/>
            <a:ext cx="9266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b="1" dirty="0" smtClean="0">
                <a:solidFill>
                  <a:srgbClr val="00B0F0"/>
                </a:solidFill>
              </a:rPr>
              <a:t>SƠ ĐỒ CẤU TRÚC CƠ SỞ DỮ LIỆU</a:t>
            </a:r>
            <a:endParaRPr lang="en-US" sz="4000" b="1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5A179EB-6EAE-46B1-AD08-9751EE2916D5}" type="slidenum">
              <a:rPr lang="en-US" sz="20000" smtClean="0">
                <a:solidFill>
                  <a:schemeClr val="tx1">
                    <a:alpha val="8000"/>
                  </a:schemeClr>
                </a:solidFill>
              </a:rPr>
              <a:pPr/>
              <a:t>12</a:t>
            </a:fld>
            <a:endParaRPr lang="en-US" sz="20000" dirty="0">
              <a:solidFill>
                <a:schemeClr val="tx1">
                  <a:alpha val="8000"/>
                </a:schemeClr>
              </a:solidFill>
            </a:endParaRPr>
          </a:p>
        </p:txBody>
      </p:sp>
      <p:pic>
        <p:nvPicPr>
          <p:cNvPr id="8" name="Picture 7"/>
          <p:cNvPicPr/>
          <p:nvPr/>
        </p:nvPicPr>
        <p:blipFill rotWithShape="1">
          <a:blip r:embed="rId2"/>
          <a:srcRect r="4489" b="14050"/>
          <a:stretch/>
        </p:blipFill>
        <p:spPr bwMode="auto">
          <a:xfrm>
            <a:off x="3419856" y="3163824"/>
            <a:ext cx="18105120" cy="82113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CF939C34-154D-43F4-9DFA-34E012886FF6}"/>
              </a:ext>
            </a:extLst>
          </p:cNvPr>
          <p:cNvSpPr/>
          <p:nvPr/>
        </p:nvSpPr>
        <p:spPr>
          <a:xfrm rot="10800000" flipV="1">
            <a:off x="10681444" y="2806987"/>
            <a:ext cx="3222171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9456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8228003" y="3305540"/>
            <a:ext cx="16433937" cy="8839119"/>
            <a:chOff x="4811" y="2777"/>
            <a:chExt cx="5732" cy="3083"/>
          </a:xfrm>
        </p:grpSpPr>
        <p:sp>
          <p:nvSpPr>
            <p:cNvPr id="9" name="Freeform 5"/>
            <p:cNvSpPr>
              <a:spLocks/>
            </p:cNvSpPr>
            <p:nvPr/>
          </p:nvSpPr>
          <p:spPr bwMode="auto">
            <a:xfrm>
              <a:off x="5535" y="2777"/>
              <a:ext cx="4289" cy="2826"/>
            </a:xfrm>
            <a:custGeom>
              <a:avLst/>
              <a:gdLst>
                <a:gd name="T0" fmla="*/ 1568 w 1606"/>
                <a:gd name="T1" fmla="*/ 0 h 1057"/>
                <a:gd name="T2" fmla="*/ 39 w 1606"/>
                <a:gd name="T3" fmla="*/ 0 h 1057"/>
                <a:gd name="T4" fmla="*/ 0 w 1606"/>
                <a:gd name="T5" fmla="*/ 39 h 1057"/>
                <a:gd name="T6" fmla="*/ 0 w 1606"/>
                <a:gd name="T7" fmla="*/ 1057 h 1057"/>
                <a:gd name="T8" fmla="*/ 1606 w 1606"/>
                <a:gd name="T9" fmla="*/ 1057 h 1057"/>
                <a:gd name="T10" fmla="*/ 1606 w 1606"/>
                <a:gd name="T11" fmla="*/ 39 h 1057"/>
                <a:gd name="T12" fmla="*/ 1568 w 1606"/>
                <a:gd name="T13" fmla="*/ 0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06" h="1057">
                  <a:moveTo>
                    <a:pt x="1568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18" y="0"/>
                    <a:pt x="0" y="17"/>
                    <a:pt x="0" y="39"/>
                  </a:cubicBezTo>
                  <a:cubicBezTo>
                    <a:pt x="0" y="1057"/>
                    <a:pt x="0" y="1057"/>
                    <a:pt x="0" y="1057"/>
                  </a:cubicBezTo>
                  <a:cubicBezTo>
                    <a:pt x="1606" y="1057"/>
                    <a:pt x="1606" y="1057"/>
                    <a:pt x="1606" y="1057"/>
                  </a:cubicBezTo>
                  <a:cubicBezTo>
                    <a:pt x="1606" y="39"/>
                    <a:pt x="1606" y="39"/>
                    <a:pt x="1606" y="39"/>
                  </a:cubicBezTo>
                  <a:cubicBezTo>
                    <a:pt x="1606" y="17"/>
                    <a:pt x="1589" y="0"/>
                    <a:pt x="1568" y="0"/>
                  </a:cubicBezTo>
                  <a:close/>
                </a:path>
              </a:pathLst>
            </a:custGeom>
            <a:noFill/>
            <a:ln w="174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1"/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5727" y="2954"/>
              <a:ext cx="3910" cy="2518"/>
            </a:xfrm>
            <a:prstGeom prst="rect">
              <a:avLst/>
            </a:prstGeom>
            <a:noFill/>
            <a:ln w="174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1"/>
            </a:p>
          </p:txBody>
        </p:sp>
        <p:sp>
          <p:nvSpPr>
            <p:cNvPr id="11" name="Freeform 7"/>
            <p:cNvSpPr>
              <a:spLocks/>
            </p:cNvSpPr>
            <p:nvPr/>
          </p:nvSpPr>
          <p:spPr bwMode="auto">
            <a:xfrm>
              <a:off x="4811" y="5764"/>
              <a:ext cx="5732" cy="96"/>
            </a:xfrm>
            <a:custGeom>
              <a:avLst/>
              <a:gdLst>
                <a:gd name="T0" fmla="*/ 5473 w 5732"/>
                <a:gd name="T1" fmla="*/ 96 h 96"/>
                <a:gd name="T2" fmla="*/ 257 w 5732"/>
                <a:gd name="T3" fmla="*/ 96 h 96"/>
                <a:gd name="T4" fmla="*/ 0 w 5732"/>
                <a:gd name="T5" fmla="*/ 0 h 96"/>
                <a:gd name="T6" fmla="*/ 5732 w 5732"/>
                <a:gd name="T7" fmla="*/ 0 h 96"/>
                <a:gd name="T8" fmla="*/ 5473 w 5732"/>
                <a:gd name="T9" fmla="*/ 96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2" h="96">
                  <a:moveTo>
                    <a:pt x="5473" y="96"/>
                  </a:moveTo>
                  <a:lnTo>
                    <a:pt x="257" y="96"/>
                  </a:lnTo>
                  <a:lnTo>
                    <a:pt x="0" y="0"/>
                  </a:lnTo>
                  <a:lnTo>
                    <a:pt x="5732" y="0"/>
                  </a:lnTo>
                  <a:lnTo>
                    <a:pt x="5473" y="96"/>
                  </a:lnTo>
                  <a:close/>
                </a:path>
              </a:pathLst>
            </a:custGeom>
            <a:noFill/>
            <a:ln w="174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1"/>
            </a:p>
          </p:txBody>
        </p:sp>
        <p:sp>
          <p:nvSpPr>
            <p:cNvPr id="12" name="Oval 8"/>
            <p:cNvSpPr>
              <a:spLocks noChangeArrowheads="1"/>
            </p:cNvSpPr>
            <p:nvPr/>
          </p:nvSpPr>
          <p:spPr bwMode="auto">
            <a:xfrm>
              <a:off x="7658" y="2866"/>
              <a:ext cx="38" cy="37"/>
            </a:xfrm>
            <a:prstGeom prst="ellipse">
              <a:avLst/>
            </a:prstGeom>
            <a:noFill/>
            <a:ln w="174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1"/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7210" y="5603"/>
              <a:ext cx="929" cy="96"/>
            </a:xfrm>
            <a:prstGeom prst="rect">
              <a:avLst/>
            </a:prstGeom>
            <a:noFill/>
            <a:ln w="174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1"/>
            </a:p>
          </p:txBody>
        </p:sp>
        <p:sp>
          <p:nvSpPr>
            <p:cNvPr id="14" name="Freeform 10"/>
            <p:cNvSpPr>
              <a:spLocks/>
            </p:cNvSpPr>
            <p:nvPr/>
          </p:nvSpPr>
          <p:spPr bwMode="auto">
            <a:xfrm>
              <a:off x="4811" y="5603"/>
              <a:ext cx="5732" cy="161"/>
            </a:xfrm>
            <a:custGeom>
              <a:avLst/>
              <a:gdLst>
                <a:gd name="T0" fmla="*/ 1219 w 2146"/>
                <a:gd name="T1" fmla="*/ 0 h 60"/>
                <a:gd name="T2" fmla="*/ 1219 w 2146"/>
                <a:gd name="T3" fmla="*/ 13 h 60"/>
                <a:gd name="T4" fmla="*/ 1202 w 2146"/>
                <a:gd name="T5" fmla="*/ 29 h 60"/>
                <a:gd name="T6" fmla="*/ 942 w 2146"/>
                <a:gd name="T7" fmla="*/ 29 h 60"/>
                <a:gd name="T8" fmla="*/ 926 w 2146"/>
                <a:gd name="T9" fmla="*/ 13 h 60"/>
                <a:gd name="T10" fmla="*/ 926 w 2146"/>
                <a:gd name="T11" fmla="*/ 0 h 60"/>
                <a:gd name="T12" fmla="*/ 0 w 2146"/>
                <a:gd name="T13" fmla="*/ 0 h 60"/>
                <a:gd name="T14" fmla="*/ 0 w 2146"/>
                <a:gd name="T15" fmla="*/ 60 h 60"/>
                <a:gd name="T16" fmla="*/ 2146 w 2146"/>
                <a:gd name="T17" fmla="*/ 60 h 60"/>
                <a:gd name="T18" fmla="*/ 2146 w 2146"/>
                <a:gd name="T19" fmla="*/ 0 h 60"/>
                <a:gd name="T20" fmla="*/ 1219 w 2146"/>
                <a:gd name="T21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6" h="60">
                  <a:moveTo>
                    <a:pt x="1219" y="0"/>
                  </a:moveTo>
                  <a:cubicBezTo>
                    <a:pt x="1219" y="13"/>
                    <a:pt x="1219" y="13"/>
                    <a:pt x="1219" y="13"/>
                  </a:cubicBezTo>
                  <a:cubicBezTo>
                    <a:pt x="1219" y="22"/>
                    <a:pt x="1211" y="29"/>
                    <a:pt x="1202" y="29"/>
                  </a:cubicBezTo>
                  <a:cubicBezTo>
                    <a:pt x="942" y="29"/>
                    <a:pt x="942" y="29"/>
                    <a:pt x="942" y="29"/>
                  </a:cubicBezTo>
                  <a:cubicBezTo>
                    <a:pt x="933" y="29"/>
                    <a:pt x="926" y="22"/>
                    <a:pt x="926" y="13"/>
                  </a:cubicBezTo>
                  <a:cubicBezTo>
                    <a:pt x="926" y="0"/>
                    <a:pt x="926" y="0"/>
                    <a:pt x="9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2146" y="60"/>
                    <a:pt x="2146" y="60"/>
                    <a:pt x="2146" y="60"/>
                  </a:cubicBezTo>
                  <a:cubicBezTo>
                    <a:pt x="2146" y="0"/>
                    <a:pt x="2146" y="0"/>
                    <a:pt x="2146" y="0"/>
                  </a:cubicBezTo>
                  <a:lnTo>
                    <a:pt x="1219" y="0"/>
                  </a:lnTo>
                  <a:close/>
                </a:path>
              </a:pathLst>
            </a:custGeom>
            <a:noFill/>
            <a:ln w="17463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noProof="1"/>
            </a:p>
          </p:txBody>
        </p:sp>
      </p:grpSp>
      <p:sp>
        <p:nvSpPr>
          <p:cNvPr id="17" name="Title 1"/>
          <p:cNvSpPr txBox="1">
            <a:spLocks/>
          </p:cNvSpPr>
          <p:nvPr/>
        </p:nvSpPr>
        <p:spPr>
          <a:xfrm>
            <a:off x="2441417" y="3488837"/>
            <a:ext cx="7862938" cy="1217613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noProof="1">
                <a:solidFill>
                  <a:srgbClr val="F9F9F9"/>
                </a:solidFill>
              </a:rPr>
              <a:t>4. ĐÁNH GIÁ VÀ PHÂN TÍCH KẾT QUẢ</a:t>
            </a:r>
          </a:p>
        </p:txBody>
      </p:sp>
      <p:sp>
        <p:nvSpPr>
          <p:cNvPr id="18" name="Rounded Rectangle 17"/>
          <p:cNvSpPr/>
          <p:nvPr/>
        </p:nvSpPr>
        <p:spPr>
          <a:xfrm rot="5400000">
            <a:off x="1450520" y="4139655"/>
            <a:ext cx="1541950" cy="2366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9" name="TextBox 18"/>
          <p:cNvSpPr txBox="1"/>
          <p:nvPr/>
        </p:nvSpPr>
        <p:spPr>
          <a:xfrm>
            <a:off x="2441417" y="6436400"/>
            <a:ext cx="7862938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b="1" noProof="1">
                <a:solidFill>
                  <a:schemeClr val="bg1"/>
                </a:solidFill>
              </a:rPr>
              <a:t>BẢNG MẠCH IN SAU KHI THIẾT KẾ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noProof="1">
                <a:solidFill>
                  <a:schemeClr val="bg1"/>
                </a:solidFill>
              </a:rPr>
              <a:t>1 board mạch Arduino Uno R3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noProof="1">
                <a:solidFill>
                  <a:schemeClr val="bg1"/>
                </a:solidFill>
              </a:rPr>
              <a:t>1 board mạch NodeMCU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noProof="1">
                <a:solidFill>
                  <a:schemeClr val="bg1"/>
                </a:solidFill>
              </a:rPr>
              <a:t>1 module LM2596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noProof="1">
                <a:solidFill>
                  <a:schemeClr val="bg1"/>
                </a:solidFill>
              </a:rPr>
              <a:t>Đế bus cắm cảm biến MLX90614, LCD, Gm65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noProof="1">
                <a:solidFill>
                  <a:schemeClr val="bg1"/>
                </a:solidFill>
              </a:rPr>
              <a:t>Một số linh kiện khác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b="1" noProof="1">
              <a:solidFill>
                <a:schemeClr val="tx2"/>
              </a:solidFill>
            </a:endParaRPr>
          </a:p>
        </p:txBody>
      </p:sp>
      <p:pic>
        <p:nvPicPr>
          <p:cNvPr id="16" name="Picture Placeholder 15"/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02" b="7202"/>
          <a:stretch>
            <a:fillRect/>
          </a:stretch>
        </p:blipFill>
        <p:spPr>
          <a:xfrm>
            <a:off x="10860964" y="3813008"/>
            <a:ext cx="11182350" cy="7178675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19646725" y="0"/>
            <a:ext cx="4553300" cy="8760951"/>
          </a:xfrm>
        </p:spPr>
        <p:txBody>
          <a:bodyPr/>
          <a:lstStyle/>
          <a:p>
            <a:fld id="{8E634BBC-562C-084E-A5E8-A4A91B5D7A0A}" type="slidenum">
              <a:rPr lang="en-US" sz="20000" noProof="1" dirty="0" smtClean="0">
                <a:solidFill>
                  <a:srgbClr val="FF0000">
                    <a:alpha val="8000"/>
                  </a:srgbClr>
                </a:solidFill>
              </a:rPr>
              <a:pPr/>
              <a:t>13</a:t>
            </a:fld>
            <a:endParaRPr lang="en-US" sz="20000" noProof="1">
              <a:solidFill>
                <a:srgbClr val="FF0000">
                  <a:alpha val="8000"/>
                </a:srgbClr>
              </a:solidFill>
            </a:endParaRPr>
          </a:p>
          <a:p>
            <a:endParaRPr lang="en-US" sz="20000" noProof="1"/>
          </a:p>
        </p:txBody>
      </p:sp>
    </p:spTree>
    <p:extLst>
      <p:ext uri="{BB962C8B-B14F-4D97-AF65-F5344CB8AC3E}">
        <p14:creationId xmlns:p14="http://schemas.microsoft.com/office/powerpoint/2010/main" val="9110257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itle 1"/>
          <p:cNvSpPr txBox="1">
            <a:spLocks/>
          </p:cNvSpPr>
          <p:nvPr/>
        </p:nvSpPr>
        <p:spPr>
          <a:xfrm>
            <a:off x="1679249" y="914400"/>
            <a:ext cx="7862938" cy="3200400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MÔ HÌNH</a:t>
            </a:r>
            <a:endParaRPr lang="en-US" sz="5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Rounded Rectangle 259"/>
          <p:cNvSpPr/>
          <p:nvPr/>
        </p:nvSpPr>
        <p:spPr>
          <a:xfrm rot="5400000">
            <a:off x="1027327" y="1285237"/>
            <a:ext cx="864000" cy="2366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00B0F0"/>
                </a:solidFill>
              </a:ln>
              <a:solidFill>
                <a:srgbClr val="00B0F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544618" y="3480286"/>
            <a:ext cx="47281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3200" b="1" dirty="0" smtClean="0">
                <a:solidFill>
                  <a:srgbClr val="00B0F0"/>
                </a:solidFill>
              </a:rPr>
              <a:t>HÌNH ẢNH MÔ HÌNH SAU KHI HOÀN THIỆN</a:t>
            </a:r>
            <a:endParaRPr lang="en-US" sz="3200" b="1" dirty="0">
              <a:solidFill>
                <a:srgbClr val="00B0F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5A179EB-6EAE-46B1-AD08-9751EE2916D5}" type="slidenum">
              <a:rPr lang="en-US" sz="20000" smtClean="0">
                <a:solidFill>
                  <a:schemeClr val="tx1">
                    <a:alpha val="8000"/>
                  </a:schemeClr>
                </a:solidFill>
              </a:rPr>
              <a:pPr/>
              <a:t>14</a:t>
            </a:fld>
            <a:endParaRPr lang="en-US" sz="20000" dirty="0">
              <a:solidFill>
                <a:schemeClr val="tx1">
                  <a:alpha val="8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6387" t="10535" r="10317"/>
          <a:stretch/>
        </p:blipFill>
        <p:spPr>
          <a:xfrm>
            <a:off x="7704242" y="1627631"/>
            <a:ext cx="6065689" cy="94061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927" b="4903"/>
          <a:stretch/>
        </p:blipFill>
        <p:spPr>
          <a:xfrm>
            <a:off x="14898436" y="1627631"/>
            <a:ext cx="5655900" cy="940613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6E1C081-8F6D-4E4F-B748-9BCFE882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1659" y="11373140"/>
            <a:ext cx="4350854" cy="74770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Raleway ExtraBold" panose="020B0903030101060003" pitchFamily="34" charset="0"/>
              </a:rPr>
              <a:t>BÊN NGOÀI</a:t>
            </a:r>
            <a:endParaRPr lang="en-US" sz="2800" b="1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6E1C081-8F6D-4E4F-B748-9BCFE8820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50959" y="11373140"/>
            <a:ext cx="4350854" cy="74770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  <a:latin typeface="Raleway ExtraBold" panose="020B0903030101060003" pitchFamily="34" charset="0"/>
              </a:rPr>
              <a:t>BÊN TRONG</a:t>
            </a:r>
            <a:endParaRPr lang="en-US" sz="2800" b="1" dirty="0">
              <a:solidFill>
                <a:schemeClr val="bg1"/>
              </a:solidFill>
              <a:latin typeface="Raleway ExtraBold" panose="020B09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74662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 bwMode="auto">
          <a:xfrm>
            <a:off x="1849765" y="2181623"/>
            <a:ext cx="12478841" cy="10157590"/>
            <a:chOff x="4375" y="1630"/>
            <a:chExt cx="6607" cy="5378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6840" y="6179"/>
              <a:ext cx="1677" cy="722"/>
            </a:xfrm>
            <a:custGeom>
              <a:avLst/>
              <a:gdLst>
                <a:gd name="T0" fmla="*/ 1677 w 1677"/>
                <a:gd name="T1" fmla="*/ 722 h 722"/>
                <a:gd name="T2" fmla="*/ 0 w 1677"/>
                <a:gd name="T3" fmla="*/ 722 h 722"/>
                <a:gd name="T4" fmla="*/ 96 w 1677"/>
                <a:gd name="T5" fmla="*/ 0 h 722"/>
                <a:gd name="T6" fmla="*/ 1594 w 1677"/>
                <a:gd name="T7" fmla="*/ 0 h 722"/>
                <a:gd name="T8" fmla="*/ 1677 w 1677"/>
                <a:gd name="T9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7" h="722">
                  <a:moveTo>
                    <a:pt x="1677" y="722"/>
                  </a:moveTo>
                  <a:lnTo>
                    <a:pt x="0" y="722"/>
                  </a:lnTo>
                  <a:lnTo>
                    <a:pt x="96" y="0"/>
                  </a:lnTo>
                  <a:lnTo>
                    <a:pt x="1594" y="0"/>
                  </a:lnTo>
                  <a:lnTo>
                    <a:pt x="1677" y="722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4375" y="5576"/>
              <a:ext cx="6607" cy="609"/>
            </a:xfrm>
            <a:custGeom>
              <a:avLst/>
              <a:gdLst>
                <a:gd name="T0" fmla="*/ 0 w 2474"/>
                <a:gd name="T1" fmla="*/ 0 h 228"/>
                <a:gd name="T2" fmla="*/ 0 w 2474"/>
                <a:gd name="T3" fmla="*/ 166 h 228"/>
                <a:gd name="T4" fmla="*/ 62 w 2474"/>
                <a:gd name="T5" fmla="*/ 228 h 228"/>
                <a:gd name="T6" fmla="*/ 2412 w 2474"/>
                <a:gd name="T7" fmla="*/ 228 h 228"/>
                <a:gd name="T8" fmla="*/ 2474 w 2474"/>
                <a:gd name="T9" fmla="*/ 166 h 228"/>
                <a:gd name="T10" fmla="*/ 2474 w 2474"/>
                <a:gd name="T11" fmla="*/ 0 h 228"/>
                <a:gd name="T12" fmla="*/ 0 w 2474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4" h="228">
                  <a:moveTo>
                    <a:pt x="0" y="0"/>
                  </a:moveTo>
                  <a:cubicBezTo>
                    <a:pt x="0" y="166"/>
                    <a:pt x="0" y="166"/>
                    <a:pt x="0" y="166"/>
                  </a:cubicBezTo>
                  <a:cubicBezTo>
                    <a:pt x="0" y="200"/>
                    <a:pt x="28" y="228"/>
                    <a:pt x="62" y="228"/>
                  </a:cubicBezTo>
                  <a:cubicBezTo>
                    <a:pt x="2412" y="228"/>
                    <a:pt x="2412" y="228"/>
                    <a:pt x="2412" y="228"/>
                  </a:cubicBezTo>
                  <a:cubicBezTo>
                    <a:pt x="2446" y="228"/>
                    <a:pt x="2474" y="200"/>
                    <a:pt x="2474" y="166"/>
                  </a:cubicBezTo>
                  <a:cubicBezTo>
                    <a:pt x="2474" y="0"/>
                    <a:pt x="2474" y="0"/>
                    <a:pt x="2474" y="0"/>
                  </a:cubicBezTo>
                  <a:lnTo>
                    <a:pt x="0" y="0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375" y="1630"/>
              <a:ext cx="6607" cy="3946"/>
            </a:xfrm>
            <a:custGeom>
              <a:avLst/>
              <a:gdLst>
                <a:gd name="T0" fmla="*/ 2474 w 2474"/>
                <a:gd name="T1" fmla="*/ 62 h 1477"/>
                <a:gd name="T2" fmla="*/ 2412 w 2474"/>
                <a:gd name="T3" fmla="*/ 0 h 1477"/>
                <a:gd name="T4" fmla="*/ 62 w 2474"/>
                <a:gd name="T5" fmla="*/ 0 h 1477"/>
                <a:gd name="T6" fmla="*/ 0 w 2474"/>
                <a:gd name="T7" fmla="*/ 62 h 1477"/>
                <a:gd name="T8" fmla="*/ 0 w 2474"/>
                <a:gd name="T9" fmla="*/ 1477 h 1477"/>
                <a:gd name="T10" fmla="*/ 2474 w 2474"/>
                <a:gd name="T11" fmla="*/ 1477 h 1477"/>
                <a:gd name="T12" fmla="*/ 2474 w 2474"/>
                <a:gd name="T13" fmla="*/ 62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4" h="1477">
                  <a:moveTo>
                    <a:pt x="2474" y="62"/>
                  </a:moveTo>
                  <a:cubicBezTo>
                    <a:pt x="2474" y="28"/>
                    <a:pt x="2446" y="0"/>
                    <a:pt x="24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1477"/>
                    <a:pt x="0" y="1477"/>
                    <a:pt x="0" y="1477"/>
                  </a:cubicBezTo>
                  <a:cubicBezTo>
                    <a:pt x="2474" y="1477"/>
                    <a:pt x="2474" y="1477"/>
                    <a:pt x="2474" y="1477"/>
                  </a:cubicBezTo>
                  <a:lnTo>
                    <a:pt x="2474" y="62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4608" y="1849"/>
              <a:ext cx="6141" cy="3508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546" y="6901"/>
              <a:ext cx="2265" cy="69"/>
            </a:xfrm>
            <a:custGeom>
              <a:avLst/>
              <a:gdLst>
                <a:gd name="T0" fmla="*/ 294 w 2265"/>
                <a:gd name="T1" fmla="*/ 0 h 69"/>
                <a:gd name="T2" fmla="*/ 1971 w 2265"/>
                <a:gd name="T3" fmla="*/ 0 h 69"/>
                <a:gd name="T4" fmla="*/ 2265 w 2265"/>
                <a:gd name="T5" fmla="*/ 69 h 69"/>
                <a:gd name="T6" fmla="*/ 0 w 2265"/>
                <a:gd name="T7" fmla="*/ 69 h 69"/>
                <a:gd name="T8" fmla="*/ 294 w 226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5" h="69">
                  <a:moveTo>
                    <a:pt x="294" y="0"/>
                  </a:moveTo>
                  <a:lnTo>
                    <a:pt x="1971" y="0"/>
                  </a:lnTo>
                  <a:lnTo>
                    <a:pt x="2265" y="69"/>
                  </a:lnTo>
                  <a:lnTo>
                    <a:pt x="0" y="69"/>
                  </a:lnTo>
                  <a:lnTo>
                    <a:pt x="294" y="0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6546" y="6970"/>
              <a:ext cx="2265" cy="38"/>
            </a:xfrm>
            <a:custGeom>
              <a:avLst/>
              <a:gdLst>
                <a:gd name="T0" fmla="*/ 2249 w 2265"/>
                <a:gd name="T1" fmla="*/ 38 h 38"/>
                <a:gd name="T2" fmla="*/ 16 w 2265"/>
                <a:gd name="T3" fmla="*/ 38 h 38"/>
                <a:gd name="T4" fmla="*/ 0 w 2265"/>
                <a:gd name="T5" fmla="*/ 0 h 38"/>
                <a:gd name="T6" fmla="*/ 2265 w 2265"/>
                <a:gd name="T7" fmla="*/ 0 h 38"/>
                <a:gd name="T8" fmla="*/ 2249 w 2265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5" h="38">
                  <a:moveTo>
                    <a:pt x="2249" y="38"/>
                  </a:moveTo>
                  <a:lnTo>
                    <a:pt x="16" y="38"/>
                  </a:lnTo>
                  <a:lnTo>
                    <a:pt x="0" y="0"/>
                  </a:lnTo>
                  <a:lnTo>
                    <a:pt x="2265" y="0"/>
                  </a:lnTo>
                  <a:lnTo>
                    <a:pt x="2249" y="38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7561" y="5781"/>
              <a:ext cx="235" cy="236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14" name="Title 1"/>
          <p:cNvSpPr txBox="1">
            <a:spLocks/>
          </p:cNvSpPr>
          <p:nvPr/>
        </p:nvSpPr>
        <p:spPr>
          <a:xfrm>
            <a:off x="15143967" y="2826138"/>
            <a:ext cx="7862938" cy="1217613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9F9F9"/>
                </a:solidFill>
              </a:rPr>
              <a:t>GIAO DIỆN WEB</a:t>
            </a:r>
          </a:p>
        </p:txBody>
      </p:sp>
      <p:sp>
        <p:nvSpPr>
          <p:cNvPr id="15" name="Rounded Rectangle 14"/>
          <p:cNvSpPr/>
          <p:nvPr/>
        </p:nvSpPr>
        <p:spPr>
          <a:xfrm rot="5400000">
            <a:off x="14115128" y="3154464"/>
            <a:ext cx="1541950" cy="2366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z="20000" smtClean="0">
                <a:solidFill>
                  <a:srgbClr val="FF0000">
                    <a:alpha val="8000"/>
                  </a:srgbClr>
                </a:solidFill>
              </a:rPr>
              <a:pPr/>
              <a:t>15</a:t>
            </a:fld>
            <a:endParaRPr lang="en-US" sz="20000" dirty="0">
              <a:solidFill>
                <a:srgbClr val="FF0000">
                  <a:alpha val="8000"/>
                </a:srgbClr>
              </a:solidFill>
            </a:endParaRPr>
          </a:p>
          <a:p>
            <a:endParaRPr lang="en-US" sz="20000" dirty="0"/>
          </a:p>
        </p:txBody>
      </p:sp>
      <p:grpSp>
        <p:nvGrpSpPr>
          <p:cNvPr id="22" name="Group 4">
            <a:extLst>
              <a:ext uri="{FF2B5EF4-FFF2-40B4-BE49-F238E27FC236}">
                <a16:creationId xmlns:a16="http://schemas.microsoft.com/office/drawing/2014/main" id="{DE5074DD-92A0-474B-8778-6976726CC174}"/>
              </a:ext>
            </a:extLst>
          </p:cNvPr>
          <p:cNvGrpSpPr>
            <a:grpSpLocks noChangeAspect="1"/>
          </p:cNvGrpSpPr>
          <p:nvPr/>
        </p:nvGrpSpPr>
        <p:grpSpPr bwMode="auto">
          <a:xfrm rot="16200000">
            <a:off x="16131947" y="3975662"/>
            <a:ext cx="6440630" cy="8366533"/>
            <a:chOff x="6554" y="2856"/>
            <a:chExt cx="2254" cy="2928"/>
          </a:xfrm>
        </p:grpSpPr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01D03165-C022-4B8E-95B0-1E03ECDC6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" y="2856"/>
              <a:ext cx="2254" cy="2928"/>
            </a:xfrm>
            <a:custGeom>
              <a:avLst/>
              <a:gdLst>
                <a:gd name="T0" fmla="*/ 842 w 842"/>
                <a:gd name="T1" fmla="*/ 1046 h 1095"/>
                <a:gd name="T2" fmla="*/ 793 w 842"/>
                <a:gd name="T3" fmla="*/ 1095 h 1095"/>
                <a:gd name="T4" fmla="*/ 48 w 842"/>
                <a:gd name="T5" fmla="*/ 1095 h 1095"/>
                <a:gd name="T6" fmla="*/ 0 w 842"/>
                <a:gd name="T7" fmla="*/ 1046 h 1095"/>
                <a:gd name="T8" fmla="*/ 0 w 842"/>
                <a:gd name="T9" fmla="*/ 49 h 1095"/>
                <a:gd name="T10" fmla="*/ 48 w 842"/>
                <a:gd name="T11" fmla="*/ 0 h 1095"/>
                <a:gd name="T12" fmla="*/ 793 w 842"/>
                <a:gd name="T13" fmla="*/ 0 h 1095"/>
                <a:gd name="T14" fmla="*/ 842 w 842"/>
                <a:gd name="T15" fmla="*/ 49 h 1095"/>
                <a:gd name="T16" fmla="*/ 842 w 842"/>
                <a:gd name="T17" fmla="*/ 1046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2" h="1095">
                  <a:moveTo>
                    <a:pt x="842" y="1046"/>
                  </a:moveTo>
                  <a:cubicBezTo>
                    <a:pt x="842" y="1073"/>
                    <a:pt x="820" y="1095"/>
                    <a:pt x="793" y="1095"/>
                  </a:cubicBezTo>
                  <a:cubicBezTo>
                    <a:pt x="48" y="1095"/>
                    <a:pt x="48" y="1095"/>
                    <a:pt x="48" y="1095"/>
                  </a:cubicBezTo>
                  <a:cubicBezTo>
                    <a:pt x="22" y="1095"/>
                    <a:pt x="0" y="1073"/>
                    <a:pt x="0" y="104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20" y="0"/>
                    <a:pt x="842" y="22"/>
                    <a:pt x="842" y="49"/>
                  </a:cubicBezTo>
                  <a:lnTo>
                    <a:pt x="842" y="1046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Rectangle 6">
              <a:extLst>
                <a:ext uri="{FF2B5EF4-FFF2-40B4-BE49-F238E27FC236}">
                  <a16:creationId xmlns:a16="http://schemas.microsoft.com/office/drawing/2014/main" id="{DB3FEEF4-A790-4EDF-8B5E-04D7736C22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1" y="3105"/>
              <a:ext cx="1818" cy="2430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Oval 7">
              <a:extLst>
                <a:ext uri="{FF2B5EF4-FFF2-40B4-BE49-F238E27FC236}">
                  <a16:creationId xmlns:a16="http://schemas.microsoft.com/office/drawing/2014/main" id="{92A0C51F-2483-468E-9CC6-57BD55836B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2" y="2963"/>
              <a:ext cx="59" cy="56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Oval 8">
              <a:extLst>
                <a:ext uri="{FF2B5EF4-FFF2-40B4-BE49-F238E27FC236}">
                  <a16:creationId xmlns:a16="http://schemas.microsoft.com/office/drawing/2014/main" id="{A62B3597-6B07-4C22-880F-C8B5EECB8C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30" y="5599"/>
              <a:ext cx="102" cy="102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041" y="2826138"/>
            <a:ext cx="11550774" cy="63262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80493" y="5564388"/>
            <a:ext cx="6938454" cy="519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990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676072" y="-42684"/>
            <a:ext cx="21027093" cy="1950579"/>
          </a:xfrm>
        </p:spPr>
        <p:txBody>
          <a:bodyPr>
            <a:normAutofit/>
          </a:bodyPr>
          <a:lstStyle/>
          <a:p>
            <a:r>
              <a:rPr lang="en-US" sz="6600" dirty="0" smtClean="0">
                <a:solidFill>
                  <a:srgbClr val="00B0F0"/>
                </a:solidFill>
              </a:rPr>
              <a:t>DEMO</a:t>
            </a:r>
            <a:endParaRPr lang="en-US" sz="6600" dirty="0">
              <a:solidFill>
                <a:srgbClr val="00B0F0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 rot="10800000">
            <a:off x="10460458" y="1597791"/>
            <a:ext cx="3458320" cy="203867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z="20000" smtClean="0"/>
              <a:pPr/>
              <a:t>16</a:t>
            </a:fld>
            <a:endParaRPr lang="en-US" sz="20000" dirty="0"/>
          </a:p>
          <a:p>
            <a:endParaRPr lang="en-US" sz="20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00E4D14-1ED2-4708-8748-DEB2AE2CC20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867835" y="1979667"/>
            <a:ext cx="16643566" cy="11474411"/>
            <a:chOff x="4375" y="1630"/>
            <a:chExt cx="6607" cy="4555"/>
          </a:xfrm>
          <a:solidFill>
            <a:schemeClr val="tx2">
              <a:lumMod val="10000"/>
              <a:lumOff val="90000"/>
            </a:schemeClr>
          </a:solidFill>
        </p:grpSpPr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63D917D8-DD10-405F-B0BC-A11D50A8E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5576"/>
              <a:ext cx="6607" cy="609"/>
            </a:xfrm>
            <a:custGeom>
              <a:avLst/>
              <a:gdLst>
                <a:gd name="T0" fmla="*/ 0 w 2474"/>
                <a:gd name="T1" fmla="*/ 0 h 228"/>
                <a:gd name="T2" fmla="*/ 0 w 2474"/>
                <a:gd name="T3" fmla="*/ 166 h 228"/>
                <a:gd name="T4" fmla="*/ 62 w 2474"/>
                <a:gd name="T5" fmla="*/ 228 h 228"/>
                <a:gd name="T6" fmla="*/ 2412 w 2474"/>
                <a:gd name="T7" fmla="*/ 228 h 228"/>
                <a:gd name="T8" fmla="*/ 2474 w 2474"/>
                <a:gd name="T9" fmla="*/ 166 h 228"/>
                <a:gd name="T10" fmla="*/ 2474 w 2474"/>
                <a:gd name="T11" fmla="*/ 0 h 228"/>
                <a:gd name="T12" fmla="*/ 0 w 2474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4" h="228">
                  <a:moveTo>
                    <a:pt x="0" y="0"/>
                  </a:moveTo>
                  <a:cubicBezTo>
                    <a:pt x="0" y="166"/>
                    <a:pt x="0" y="166"/>
                    <a:pt x="0" y="166"/>
                  </a:cubicBezTo>
                  <a:cubicBezTo>
                    <a:pt x="0" y="200"/>
                    <a:pt x="28" y="228"/>
                    <a:pt x="62" y="228"/>
                  </a:cubicBezTo>
                  <a:cubicBezTo>
                    <a:pt x="2412" y="228"/>
                    <a:pt x="2412" y="228"/>
                    <a:pt x="2412" y="228"/>
                  </a:cubicBezTo>
                  <a:cubicBezTo>
                    <a:pt x="2446" y="228"/>
                    <a:pt x="2474" y="200"/>
                    <a:pt x="2474" y="166"/>
                  </a:cubicBezTo>
                  <a:cubicBezTo>
                    <a:pt x="2474" y="0"/>
                    <a:pt x="2474" y="0"/>
                    <a:pt x="24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B65C5A10-F749-4286-A14D-70B0C9C49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" y="1630"/>
              <a:ext cx="6607" cy="3946"/>
            </a:xfrm>
            <a:custGeom>
              <a:avLst/>
              <a:gdLst>
                <a:gd name="T0" fmla="*/ 2474 w 2474"/>
                <a:gd name="T1" fmla="*/ 62 h 1477"/>
                <a:gd name="T2" fmla="*/ 2412 w 2474"/>
                <a:gd name="T3" fmla="*/ 0 h 1477"/>
                <a:gd name="T4" fmla="*/ 62 w 2474"/>
                <a:gd name="T5" fmla="*/ 0 h 1477"/>
                <a:gd name="T6" fmla="*/ 0 w 2474"/>
                <a:gd name="T7" fmla="*/ 62 h 1477"/>
                <a:gd name="T8" fmla="*/ 0 w 2474"/>
                <a:gd name="T9" fmla="*/ 1477 h 1477"/>
                <a:gd name="T10" fmla="*/ 2474 w 2474"/>
                <a:gd name="T11" fmla="*/ 1477 h 1477"/>
                <a:gd name="T12" fmla="*/ 2474 w 2474"/>
                <a:gd name="T13" fmla="*/ 62 h 1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4" h="1477">
                  <a:moveTo>
                    <a:pt x="2474" y="62"/>
                  </a:moveTo>
                  <a:cubicBezTo>
                    <a:pt x="2474" y="28"/>
                    <a:pt x="2446" y="0"/>
                    <a:pt x="2412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28" y="0"/>
                    <a:pt x="0" y="28"/>
                    <a:pt x="0" y="62"/>
                  </a:cubicBezTo>
                  <a:cubicBezTo>
                    <a:pt x="0" y="1477"/>
                    <a:pt x="0" y="1477"/>
                    <a:pt x="0" y="1477"/>
                  </a:cubicBezTo>
                  <a:cubicBezTo>
                    <a:pt x="2474" y="1477"/>
                    <a:pt x="2474" y="1477"/>
                    <a:pt x="2474" y="1477"/>
                  </a:cubicBezTo>
                  <a:lnTo>
                    <a:pt x="2474" y="62"/>
                  </a:lnTo>
                  <a:close/>
                </a:path>
              </a:pathLst>
            </a:cu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3" name="Rectangle 8">
              <a:extLst>
                <a:ext uri="{FF2B5EF4-FFF2-40B4-BE49-F238E27FC236}">
                  <a16:creationId xmlns:a16="http://schemas.microsoft.com/office/drawing/2014/main" id="{67A8F1F0-617C-437D-B235-B2015F64C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08" y="1849"/>
              <a:ext cx="6141" cy="3508"/>
            </a:xfrm>
            <a:prstGeom prst="rect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6" name="Oval 11">
              <a:extLst>
                <a:ext uri="{FF2B5EF4-FFF2-40B4-BE49-F238E27FC236}">
                  <a16:creationId xmlns:a16="http://schemas.microsoft.com/office/drawing/2014/main" id="{7C313F78-D25B-4CD7-AD04-3FAB39906F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61" y="5781"/>
              <a:ext cx="235" cy="236"/>
            </a:xfrm>
            <a:prstGeom prst="ellipse">
              <a:avLst/>
            </a:prstGeom>
            <a:grp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pic>
        <p:nvPicPr>
          <p:cNvPr id="1026" name="Picture 2" descr="QR Order “Đỉnh cao” ăn uống thời công nghệ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77" r="15487"/>
          <a:stretch/>
        </p:blipFill>
        <p:spPr bwMode="auto">
          <a:xfrm>
            <a:off x="12980538" y="2566612"/>
            <a:ext cx="6811798" cy="885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ector abstract lines on purple gradient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0" t="711" r="1"/>
          <a:stretch/>
        </p:blipFill>
        <p:spPr bwMode="auto">
          <a:xfrm>
            <a:off x="4563975" y="2580261"/>
            <a:ext cx="8443364" cy="884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953586" y="3442134"/>
            <a:ext cx="7815938" cy="4708981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pPr algn="ctr"/>
            <a:endParaRPr lang="en-US" sz="6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6000" b="1" dirty="0" smtClean="0">
                <a:solidFill>
                  <a:schemeClr val="bg1"/>
                </a:solidFill>
              </a:rPr>
              <a:t>HỆ THỐNG KIỂM SOÁT RA VÀO TẠI BỆNH VIỆN</a:t>
            </a:r>
          </a:p>
          <a:p>
            <a:pPr algn="ctr"/>
            <a:endParaRPr lang="en-US" sz="6000" b="1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3586" y="8145332"/>
            <a:ext cx="4097597" cy="2554545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rtlCol="0">
            <a:spAutoFit/>
          </a:bodyPr>
          <a:lstStyle/>
          <a:p>
            <a:endParaRPr lang="en-US" sz="4000" dirty="0" smtClean="0">
              <a:solidFill>
                <a:schemeClr val="bg1"/>
              </a:solidFill>
            </a:endParaRPr>
          </a:p>
          <a:p>
            <a:r>
              <a:rPr lang="en-US" sz="4000" dirty="0" smtClean="0">
                <a:solidFill>
                  <a:schemeClr val="bg1"/>
                </a:solidFill>
              </a:rPr>
              <a:t>LÊ VINH DỰ</a:t>
            </a:r>
          </a:p>
          <a:p>
            <a:r>
              <a:rPr lang="en-US" sz="4000" dirty="0" smtClean="0">
                <a:solidFill>
                  <a:schemeClr val="bg1"/>
                </a:solidFill>
              </a:rPr>
              <a:t>LÊ HUỲNH ĐỨC</a:t>
            </a:r>
            <a:endParaRPr lang="en-US" sz="4000" dirty="0">
              <a:solidFill>
                <a:schemeClr val="bg1"/>
              </a:solidFill>
            </a:endParaRPr>
          </a:p>
          <a:p>
            <a:endParaRPr lang="en-US" sz="4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11474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 descr="A picture containing ground, outdoor, dirt, sandy&#10;&#10;Description automatically generated">
            <a:extLst>
              <a:ext uri="{FF2B5EF4-FFF2-40B4-BE49-F238E27FC236}">
                <a16:creationId xmlns:a16="http://schemas.microsoft.com/office/drawing/2014/main" id="{166A5D56-4337-4708-A6FA-7CE5BE7093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247" y="-10510"/>
            <a:ext cx="24379236" cy="13713321"/>
          </a:xfrm>
          <a:prstGeom prst="rect">
            <a:avLst/>
          </a:prstGeom>
          <a:gradFill>
            <a:gsLst>
              <a:gs pos="0">
                <a:srgbClr val="7209B7">
                  <a:alpha val="93000"/>
                </a:srgbClr>
              </a:gs>
              <a:gs pos="91000">
                <a:srgbClr val="F72585">
                  <a:alpha val="70000"/>
                </a:srgbClr>
              </a:gs>
            </a:gsLst>
            <a:lin ang="5400000" scaled="1"/>
          </a:gradFill>
        </p:spPr>
      </p:pic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B556C7-962F-4E7D-89E6-854908370FDA}"/>
              </a:ext>
            </a:extLst>
          </p:cNvPr>
          <p:cNvSpPr/>
          <p:nvPr/>
        </p:nvSpPr>
        <p:spPr>
          <a:xfrm rot="18851538">
            <a:off x="-2679428" y="-8156748"/>
            <a:ext cx="29713607" cy="30005804"/>
          </a:xfrm>
          <a:custGeom>
            <a:avLst/>
            <a:gdLst>
              <a:gd name="connsiteX0" fmla="*/ 5417969 w 14859706"/>
              <a:gd name="connsiteY0" fmla="*/ 10361164 h 15005833"/>
              <a:gd name="connsiteX1" fmla="*/ 7224513 w 14859706"/>
              <a:gd name="connsiteY1" fmla="*/ 12219374 h 15005833"/>
              <a:gd name="connsiteX2" fmla="*/ 6044859 w 14859706"/>
              <a:gd name="connsiteY2" fmla="*/ 12219374 h 15005833"/>
              <a:gd name="connsiteX3" fmla="*/ 5417969 w 14859706"/>
              <a:gd name="connsiteY3" fmla="*/ 11592484 h 15005833"/>
              <a:gd name="connsiteX4" fmla="*/ 2708985 w 14859706"/>
              <a:gd name="connsiteY4" fmla="*/ 7574706 h 15005833"/>
              <a:gd name="connsiteX5" fmla="*/ 4515530 w 14859706"/>
              <a:gd name="connsiteY5" fmla="*/ 9432916 h 15005833"/>
              <a:gd name="connsiteX6" fmla="*/ 3335875 w 14859706"/>
              <a:gd name="connsiteY6" fmla="*/ 9432915 h 15005833"/>
              <a:gd name="connsiteX7" fmla="*/ 2708985 w 14859706"/>
              <a:gd name="connsiteY7" fmla="*/ 8806025 h 15005833"/>
              <a:gd name="connsiteX8" fmla="*/ 11114015 w 14859706"/>
              <a:gd name="connsiteY8" fmla="*/ 12431770 h 15005833"/>
              <a:gd name="connsiteX9" fmla="*/ 11131738 w 14859706"/>
              <a:gd name="connsiteY9" fmla="*/ 12488863 h 15005833"/>
              <a:gd name="connsiteX10" fmla="*/ 11144474 w 14859706"/>
              <a:gd name="connsiteY10" fmla="*/ 12615203 h 15005833"/>
              <a:gd name="connsiteX11" fmla="*/ 11144474 w 14859706"/>
              <a:gd name="connsiteY11" fmla="*/ 14378943 h 15005833"/>
              <a:gd name="connsiteX12" fmla="*/ 10517584 w 14859706"/>
              <a:gd name="connsiteY12" fmla="*/ 15005833 h 15005833"/>
              <a:gd name="connsiteX13" fmla="*/ 8753844 w 14859706"/>
              <a:gd name="connsiteY13" fmla="*/ 15005833 h 15005833"/>
              <a:gd name="connsiteX14" fmla="*/ 8126954 w 14859706"/>
              <a:gd name="connsiteY14" fmla="*/ 14378943 h 15005833"/>
              <a:gd name="connsiteX15" fmla="*/ 8126954 w 14859706"/>
              <a:gd name="connsiteY15" fmla="*/ 13147623 h 15005833"/>
              <a:gd name="connsiteX16" fmla="*/ 9220597 w 14859706"/>
              <a:gd name="connsiteY16" fmla="*/ 14272543 h 15005833"/>
              <a:gd name="connsiteX17" fmla="*/ 2629262 w 14859706"/>
              <a:gd name="connsiteY17" fmla="*/ 3676531 h 15005833"/>
              <a:gd name="connsiteX18" fmla="*/ 721935 w 14859706"/>
              <a:gd name="connsiteY18" fmla="*/ 5530827 h 15005833"/>
              <a:gd name="connsiteX19" fmla="*/ 1806546 w 14859706"/>
              <a:gd name="connsiteY19" fmla="*/ 6646457 h 15005833"/>
              <a:gd name="connsiteX20" fmla="*/ 626890 w 14859706"/>
              <a:gd name="connsiteY20" fmla="*/ 6646457 h 15005833"/>
              <a:gd name="connsiteX21" fmla="*/ 0 w 14859706"/>
              <a:gd name="connsiteY21" fmla="*/ 6019568 h 15005833"/>
              <a:gd name="connsiteX22" fmla="*/ 0 w 14859706"/>
              <a:gd name="connsiteY22" fmla="*/ 4255828 h 15005833"/>
              <a:gd name="connsiteX23" fmla="*/ 626891 w 14859706"/>
              <a:gd name="connsiteY23" fmla="*/ 3628937 h 15005833"/>
              <a:gd name="connsiteX24" fmla="*/ 2390630 w 14859706"/>
              <a:gd name="connsiteY24" fmla="*/ 3628937 h 15005833"/>
              <a:gd name="connsiteX25" fmla="*/ 2516971 w 14859706"/>
              <a:gd name="connsiteY25" fmla="*/ 3641673 h 15005833"/>
              <a:gd name="connsiteX26" fmla="*/ 11464004 w 14859706"/>
              <a:gd name="connsiteY26" fmla="*/ 8972748 h 15005833"/>
              <a:gd name="connsiteX27" fmla="*/ 11020726 w 14859706"/>
              <a:gd name="connsiteY27" fmla="*/ 8789137 h 15005833"/>
              <a:gd name="connsiteX28" fmla="*/ 9256986 w 14859706"/>
              <a:gd name="connsiteY28" fmla="*/ 8789137 h 15005833"/>
              <a:gd name="connsiteX29" fmla="*/ 8630097 w 14859706"/>
              <a:gd name="connsiteY29" fmla="*/ 9416026 h 15005833"/>
              <a:gd name="connsiteX30" fmla="*/ 8630097 w 14859706"/>
              <a:gd name="connsiteY30" fmla="*/ 11179766 h 15005833"/>
              <a:gd name="connsiteX31" fmla="*/ 9256987 w 14859706"/>
              <a:gd name="connsiteY31" fmla="*/ 11806656 h 15005833"/>
              <a:gd name="connsiteX32" fmla="*/ 11020727 w 14859706"/>
              <a:gd name="connsiteY32" fmla="*/ 11806656 h 15005833"/>
              <a:gd name="connsiteX33" fmla="*/ 11647616 w 14859706"/>
              <a:gd name="connsiteY33" fmla="*/ 11179766 h 15005833"/>
              <a:gd name="connsiteX34" fmla="*/ 11647616 w 14859706"/>
              <a:gd name="connsiteY34" fmla="*/ 9416027 h 15005833"/>
              <a:gd name="connsiteX35" fmla="*/ 11464004 w 14859706"/>
              <a:gd name="connsiteY35" fmla="*/ 8972748 h 15005833"/>
              <a:gd name="connsiteX36" fmla="*/ 6046036 w 14859706"/>
              <a:gd name="connsiteY36" fmla="*/ 3399831 h 15005833"/>
              <a:gd name="connsiteX37" fmla="*/ 5602758 w 14859706"/>
              <a:gd name="connsiteY37" fmla="*/ 3216219 h 15005833"/>
              <a:gd name="connsiteX38" fmla="*/ 3839017 w 14859706"/>
              <a:gd name="connsiteY38" fmla="*/ 3216220 h 15005833"/>
              <a:gd name="connsiteX39" fmla="*/ 3212129 w 14859706"/>
              <a:gd name="connsiteY39" fmla="*/ 3843109 h 15005833"/>
              <a:gd name="connsiteX40" fmla="*/ 3212128 w 14859706"/>
              <a:gd name="connsiteY40" fmla="*/ 5606849 h 15005833"/>
              <a:gd name="connsiteX41" fmla="*/ 3839019 w 14859706"/>
              <a:gd name="connsiteY41" fmla="*/ 6233739 h 15005833"/>
              <a:gd name="connsiteX42" fmla="*/ 5602758 w 14859706"/>
              <a:gd name="connsiteY42" fmla="*/ 6233738 h 15005833"/>
              <a:gd name="connsiteX43" fmla="*/ 6229648 w 14859706"/>
              <a:gd name="connsiteY43" fmla="*/ 5606849 h 15005833"/>
              <a:gd name="connsiteX44" fmla="*/ 6229648 w 14859706"/>
              <a:gd name="connsiteY44" fmla="*/ 3843109 h 15005833"/>
              <a:gd name="connsiteX45" fmla="*/ 6046036 w 14859706"/>
              <a:gd name="connsiteY45" fmla="*/ 3399831 h 15005833"/>
              <a:gd name="connsiteX46" fmla="*/ 8755020 w 14859706"/>
              <a:gd name="connsiteY46" fmla="*/ 6186289 h 15005833"/>
              <a:gd name="connsiteX47" fmla="*/ 8311741 w 14859706"/>
              <a:gd name="connsiteY47" fmla="*/ 6002678 h 15005833"/>
              <a:gd name="connsiteX48" fmla="*/ 6548002 w 14859706"/>
              <a:gd name="connsiteY48" fmla="*/ 6002679 h 15005833"/>
              <a:gd name="connsiteX49" fmla="*/ 5921113 w 14859706"/>
              <a:gd name="connsiteY49" fmla="*/ 6629568 h 15005833"/>
              <a:gd name="connsiteX50" fmla="*/ 5921113 w 14859706"/>
              <a:gd name="connsiteY50" fmla="*/ 8393308 h 15005833"/>
              <a:gd name="connsiteX51" fmla="*/ 6548002 w 14859706"/>
              <a:gd name="connsiteY51" fmla="*/ 9020197 h 15005833"/>
              <a:gd name="connsiteX52" fmla="*/ 8311742 w 14859706"/>
              <a:gd name="connsiteY52" fmla="*/ 9020197 h 15005833"/>
              <a:gd name="connsiteX53" fmla="*/ 8938631 w 14859706"/>
              <a:gd name="connsiteY53" fmla="*/ 8393307 h 15005833"/>
              <a:gd name="connsiteX54" fmla="*/ 8938631 w 14859706"/>
              <a:gd name="connsiteY54" fmla="*/ 6629568 h 15005833"/>
              <a:gd name="connsiteX55" fmla="*/ 8755020 w 14859706"/>
              <a:gd name="connsiteY55" fmla="*/ 6186289 h 15005833"/>
              <a:gd name="connsiteX56" fmla="*/ 6477103 w 14859706"/>
              <a:gd name="connsiteY56" fmla="*/ 1612248 h 15005833"/>
              <a:gd name="connsiteX57" fmla="*/ 7635199 w 14859706"/>
              <a:gd name="connsiteY57" fmla="*/ 2803464 h 15005833"/>
              <a:gd name="connsiteX58" fmla="*/ 7051107 w 14859706"/>
              <a:gd name="connsiteY58" fmla="*/ 2803464 h 15005833"/>
              <a:gd name="connsiteX59" fmla="*/ 6424217 w 14859706"/>
              <a:gd name="connsiteY59" fmla="*/ 3430354 h 15005833"/>
              <a:gd name="connsiteX60" fmla="*/ 6424217 w 14859706"/>
              <a:gd name="connsiteY60" fmla="*/ 5194093 h 15005833"/>
              <a:gd name="connsiteX61" fmla="*/ 7051107 w 14859706"/>
              <a:gd name="connsiteY61" fmla="*/ 5820984 h 15005833"/>
              <a:gd name="connsiteX62" fmla="*/ 8814847 w 14859706"/>
              <a:gd name="connsiteY62" fmla="*/ 5820984 h 15005833"/>
              <a:gd name="connsiteX63" fmla="*/ 9441737 w 14859706"/>
              <a:gd name="connsiteY63" fmla="*/ 5194093 h 15005833"/>
              <a:gd name="connsiteX64" fmla="*/ 9441737 w 14859706"/>
              <a:gd name="connsiteY64" fmla="*/ 4661668 h 15005833"/>
              <a:gd name="connsiteX65" fmla="*/ 10344183 w 14859706"/>
              <a:gd name="connsiteY65" fmla="*/ 5589922 h 15005833"/>
              <a:gd name="connsiteX66" fmla="*/ 9760091 w 14859706"/>
              <a:gd name="connsiteY66" fmla="*/ 5589922 h 15005833"/>
              <a:gd name="connsiteX67" fmla="*/ 9133201 w 14859706"/>
              <a:gd name="connsiteY67" fmla="*/ 6216812 h 15005833"/>
              <a:gd name="connsiteX68" fmla="*/ 9133201 w 14859706"/>
              <a:gd name="connsiteY68" fmla="*/ 7980552 h 15005833"/>
              <a:gd name="connsiteX69" fmla="*/ 9760091 w 14859706"/>
              <a:gd name="connsiteY69" fmla="*/ 8607442 h 15005833"/>
              <a:gd name="connsiteX70" fmla="*/ 11523831 w 14859706"/>
              <a:gd name="connsiteY70" fmla="*/ 8607441 h 15005833"/>
              <a:gd name="connsiteX71" fmla="*/ 12150721 w 14859706"/>
              <a:gd name="connsiteY71" fmla="*/ 7980552 h 15005833"/>
              <a:gd name="connsiteX72" fmla="*/ 12150721 w 14859706"/>
              <a:gd name="connsiteY72" fmla="*/ 7448126 h 15005833"/>
              <a:gd name="connsiteX73" fmla="*/ 13053167 w 14859706"/>
              <a:gd name="connsiteY73" fmla="*/ 8376382 h 15005833"/>
              <a:gd name="connsiteX74" fmla="*/ 12469076 w 14859706"/>
              <a:gd name="connsiteY74" fmla="*/ 8376381 h 15005833"/>
              <a:gd name="connsiteX75" fmla="*/ 11842186 w 14859706"/>
              <a:gd name="connsiteY75" fmla="*/ 9003271 h 15005833"/>
              <a:gd name="connsiteX76" fmla="*/ 11842186 w 14859706"/>
              <a:gd name="connsiteY76" fmla="*/ 10767011 h 15005833"/>
              <a:gd name="connsiteX77" fmla="*/ 12225062 w 14859706"/>
              <a:gd name="connsiteY77" fmla="*/ 11344637 h 15005833"/>
              <a:gd name="connsiteX78" fmla="*/ 12230502 w 14859706"/>
              <a:gd name="connsiteY78" fmla="*/ 11346325 h 15005833"/>
              <a:gd name="connsiteX79" fmla="*/ 11114015 w 14859706"/>
              <a:gd name="connsiteY79" fmla="*/ 12431770 h 15005833"/>
              <a:gd name="connsiteX80" fmla="*/ 11095210 w 14859706"/>
              <a:gd name="connsiteY80" fmla="*/ 12371189 h 15005833"/>
              <a:gd name="connsiteX81" fmla="*/ 10960862 w 14859706"/>
              <a:gd name="connsiteY81" fmla="*/ 12171925 h 15005833"/>
              <a:gd name="connsiteX82" fmla="*/ 10517584 w 14859706"/>
              <a:gd name="connsiteY82" fmla="*/ 11988314 h 15005833"/>
              <a:gd name="connsiteX83" fmla="*/ 8753845 w 14859706"/>
              <a:gd name="connsiteY83" fmla="*/ 11988314 h 15005833"/>
              <a:gd name="connsiteX84" fmla="*/ 8126954 w 14859706"/>
              <a:gd name="connsiteY84" fmla="*/ 12615204 h 15005833"/>
              <a:gd name="connsiteX85" fmla="*/ 8126954 w 14859706"/>
              <a:gd name="connsiteY85" fmla="*/ 13147623 h 15005833"/>
              <a:gd name="connsiteX86" fmla="*/ 7224513 w 14859706"/>
              <a:gd name="connsiteY86" fmla="*/ 12219374 h 15005833"/>
              <a:gd name="connsiteX87" fmla="*/ 7808599 w 14859706"/>
              <a:gd name="connsiteY87" fmla="*/ 12219374 h 15005833"/>
              <a:gd name="connsiteX88" fmla="*/ 8435489 w 14859706"/>
              <a:gd name="connsiteY88" fmla="*/ 11592484 h 15005833"/>
              <a:gd name="connsiteX89" fmla="*/ 8435490 w 14859706"/>
              <a:gd name="connsiteY89" fmla="*/ 9828744 h 15005833"/>
              <a:gd name="connsiteX90" fmla="*/ 8251878 w 14859706"/>
              <a:gd name="connsiteY90" fmla="*/ 9385466 h 15005833"/>
              <a:gd name="connsiteX91" fmla="*/ 7808599 w 14859706"/>
              <a:gd name="connsiteY91" fmla="*/ 9201854 h 15005833"/>
              <a:gd name="connsiteX92" fmla="*/ 6044859 w 14859706"/>
              <a:gd name="connsiteY92" fmla="*/ 9201854 h 15005833"/>
              <a:gd name="connsiteX93" fmla="*/ 5417969 w 14859706"/>
              <a:gd name="connsiteY93" fmla="*/ 9828744 h 15005833"/>
              <a:gd name="connsiteX94" fmla="*/ 5417969 w 14859706"/>
              <a:gd name="connsiteY94" fmla="*/ 10361164 h 15005833"/>
              <a:gd name="connsiteX95" fmla="*/ 4515530 w 14859706"/>
              <a:gd name="connsiteY95" fmla="*/ 9432916 h 15005833"/>
              <a:gd name="connsiteX96" fmla="*/ 5099615 w 14859706"/>
              <a:gd name="connsiteY96" fmla="*/ 9432916 h 15005833"/>
              <a:gd name="connsiteX97" fmla="*/ 5726505 w 14859706"/>
              <a:gd name="connsiteY97" fmla="*/ 8806025 h 15005833"/>
              <a:gd name="connsiteX98" fmla="*/ 5726505 w 14859706"/>
              <a:gd name="connsiteY98" fmla="*/ 7042285 h 15005833"/>
              <a:gd name="connsiteX99" fmla="*/ 5542893 w 14859706"/>
              <a:gd name="connsiteY99" fmla="*/ 6599007 h 15005833"/>
              <a:gd name="connsiteX100" fmla="*/ 5099615 w 14859706"/>
              <a:gd name="connsiteY100" fmla="*/ 6415395 h 15005833"/>
              <a:gd name="connsiteX101" fmla="*/ 3335875 w 14859706"/>
              <a:gd name="connsiteY101" fmla="*/ 6415395 h 15005833"/>
              <a:gd name="connsiteX102" fmla="*/ 2708985 w 14859706"/>
              <a:gd name="connsiteY102" fmla="*/ 7042285 h 15005833"/>
              <a:gd name="connsiteX103" fmla="*/ 2708985 w 14859706"/>
              <a:gd name="connsiteY103" fmla="*/ 7574706 h 15005833"/>
              <a:gd name="connsiteX104" fmla="*/ 1806546 w 14859706"/>
              <a:gd name="connsiteY104" fmla="*/ 6646457 h 15005833"/>
              <a:gd name="connsiteX105" fmla="*/ 2390630 w 14859706"/>
              <a:gd name="connsiteY105" fmla="*/ 6646457 h 15005833"/>
              <a:gd name="connsiteX106" fmla="*/ 3017520 w 14859706"/>
              <a:gd name="connsiteY106" fmla="*/ 6019567 h 15005833"/>
              <a:gd name="connsiteX107" fmla="*/ 3017520 w 14859706"/>
              <a:gd name="connsiteY107" fmla="*/ 4255827 h 15005833"/>
              <a:gd name="connsiteX108" fmla="*/ 2833908 w 14859706"/>
              <a:gd name="connsiteY108" fmla="*/ 3812549 h 15005833"/>
              <a:gd name="connsiteX109" fmla="*/ 2634645 w 14859706"/>
              <a:gd name="connsiteY109" fmla="*/ 3678201 h 15005833"/>
              <a:gd name="connsiteX110" fmla="*/ 2629262 w 14859706"/>
              <a:gd name="connsiteY110" fmla="*/ 3676531 h 15005833"/>
              <a:gd name="connsiteX111" fmla="*/ 3577670 w 14859706"/>
              <a:gd name="connsiteY111" fmla="*/ 2754492 h 15005833"/>
              <a:gd name="connsiteX112" fmla="*/ 3643195 w 14859706"/>
              <a:gd name="connsiteY112" fmla="*/ 2833908 h 15005833"/>
              <a:gd name="connsiteX113" fmla="*/ 4086473 w 14859706"/>
              <a:gd name="connsiteY113" fmla="*/ 3017520 h 15005833"/>
              <a:gd name="connsiteX114" fmla="*/ 5850213 w 14859706"/>
              <a:gd name="connsiteY114" fmla="*/ 3017520 h 15005833"/>
              <a:gd name="connsiteX115" fmla="*/ 6477103 w 14859706"/>
              <a:gd name="connsiteY115" fmla="*/ 2390630 h 15005833"/>
              <a:gd name="connsiteX116" fmla="*/ 6293491 w 14859706"/>
              <a:gd name="connsiteY116" fmla="*/ 183612 h 15005833"/>
              <a:gd name="connsiteX117" fmla="*/ 6477103 w 14859706"/>
              <a:gd name="connsiteY117" fmla="*/ 626890 h 15005833"/>
              <a:gd name="connsiteX118" fmla="*/ 6477103 w 14859706"/>
              <a:gd name="connsiteY118" fmla="*/ 1612248 h 15005833"/>
              <a:gd name="connsiteX119" fmla="*/ 5639150 w 14859706"/>
              <a:gd name="connsiteY119" fmla="*/ 750330 h 15005833"/>
              <a:gd name="connsiteX120" fmla="*/ 3577670 w 14859706"/>
              <a:gd name="connsiteY120" fmla="*/ 2754492 h 15005833"/>
              <a:gd name="connsiteX121" fmla="*/ 3566646 w 14859706"/>
              <a:gd name="connsiteY121" fmla="*/ 2741131 h 15005833"/>
              <a:gd name="connsiteX122" fmla="*/ 3459583 w 14859706"/>
              <a:gd name="connsiteY122" fmla="*/ 2390630 h 15005833"/>
              <a:gd name="connsiteX123" fmla="*/ 3459583 w 14859706"/>
              <a:gd name="connsiteY123" fmla="*/ 626890 h 15005833"/>
              <a:gd name="connsiteX124" fmla="*/ 4086473 w 14859706"/>
              <a:gd name="connsiteY124" fmla="*/ 0 h 15005833"/>
              <a:gd name="connsiteX125" fmla="*/ 5850213 w 14859706"/>
              <a:gd name="connsiteY125" fmla="*/ 0 h 15005833"/>
              <a:gd name="connsiteX126" fmla="*/ 6293491 w 14859706"/>
              <a:gd name="connsiteY126" fmla="*/ 183612 h 15005833"/>
              <a:gd name="connsiteX127" fmla="*/ 11967109 w 14859706"/>
              <a:gd name="connsiteY127" fmla="*/ 5773534 h 15005833"/>
              <a:gd name="connsiteX128" fmla="*/ 12150721 w 14859706"/>
              <a:gd name="connsiteY128" fmla="*/ 6216812 h 15005833"/>
              <a:gd name="connsiteX129" fmla="*/ 12150721 w 14859706"/>
              <a:gd name="connsiteY129" fmla="*/ 7448126 h 15005833"/>
              <a:gd name="connsiteX130" fmla="*/ 10344183 w 14859706"/>
              <a:gd name="connsiteY130" fmla="*/ 5589922 h 15005833"/>
              <a:gd name="connsiteX131" fmla="*/ 11523831 w 14859706"/>
              <a:gd name="connsiteY131" fmla="*/ 5589922 h 15005833"/>
              <a:gd name="connsiteX132" fmla="*/ 11967109 w 14859706"/>
              <a:gd name="connsiteY132" fmla="*/ 5773534 h 15005833"/>
              <a:gd name="connsiteX133" fmla="*/ 9258125 w 14859706"/>
              <a:gd name="connsiteY133" fmla="*/ 2987075 h 15005833"/>
              <a:gd name="connsiteX134" fmla="*/ 9441737 w 14859706"/>
              <a:gd name="connsiteY134" fmla="*/ 3430354 h 15005833"/>
              <a:gd name="connsiteX135" fmla="*/ 9441737 w 14859706"/>
              <a:gd name="connsiteY135" fmla="*/ 4661668 h 15005833"/>
              <a:gd name="connsiteX136" fmla="*/ 7635199 w 14859706"/>
              <a:gd name="connsiteY136" fmla="*/ 2803464 h 15005833"/>
              <a:gd name="connsiteX137" fmla="*/ 8814847 w 14859706"/>
              <a:gd name="connsiteY137" fmla="*/ 2803464 h 15005833"/>
              <a:gd name="connsiteX138" fmla="*/ 9258125 w 14859706"/>
              <a:gd name="connsiteY138" fmla="*/ 2987075 h 15005833"/>
              <a:gd name="connsiteX139" fmla="*/ 14676094 w 14859706"/>
              <a:gd name="connsiteY139" fmla="*/ 8559993 h 15005833"/>
              <a:gd name="connsiteX140" fmla="*/ 14859706 w 14859706"/>
              <a:gd name="connsiteY140" fmla="*/ 9003271 h 15005833"/>
              <a:gd name="connsiteX141" fmla="*/ 14859706 w 14859706"/>
              <a:gd name="connsiteY141" fmla="*/ 10767011 h 15005833"/>
              <a:gd name="connsiteX142" fmla="*/ 14232816 w 14859706"/>
              <a:gd name="connsiteY142" fmla="*/ 11393901 h 15005833"/>
              <a:gd name="connsiteX143" fmla="*/ 12469075 w 14859706"/>
              <a:gd name="connsiteY143" fmla="*/ 11393901 h 15005833"/>
              <a:gd name="connsiteX144" fmla="*/ 12342735 w 14859706"/>
              <a:gd name="connsiteY144" fmla="*/ 11381165 h 15005833"/>
              <a:gd name="connsiteX145" fmla="*/ 12230502 w 14859706"/>
              <a:gd name="connsiteY145" fmla="*/ 11346325 h 15005833"/>
              <a:gd name="connsiteX146" fmla="*/ 14137812 w 14859706"/>
              <a:gd name="connsiteY146" fmla="*/ 9492046 h 15005833"/>
              <a:gd name="connsiteX147" fmla="*/ 13053167 w 14859706"/>
              <a:gd name="connsiteY147" fmla="*/ 8376382 h 15005833"/>
              <a:gd name="connsiteX148" fmla="*/ 14232816 w 14859706"/>
              <a:gd name="connsiteY148" fmla="*/ 8376381 h 15005833"/>
              <a:gd name="connsiteX149" fmla="*/ 14676094 w 14859706"/>
              <a:gd name="connsiteY149" fmla="*/ 8559993 h 15005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4859706" h="15005833">
                <a:moveTo>
                  <a:pt x="5417969" y="10361164"/>
                </a:moveTo>
                <a:lnTo>
                  <a:pt x="7224513" y="12219374"/>
                </a:lnTo>
                <a:lnTo>
                  <a:pt x="6044859" y="12219374"/>
                </a:lnTo>
                <a:cubicBezTo>
                  <a:pt x="5698638" y="12219374"/>
                  <a:pt x="5417969" y="11938706"/>
                  <a:pt x="5417969" y="11592484"/>
                </a:cubicBezTo>
                <a:close/>
                <a:moveTo>
                  <a:pt x="2708985" y="7574706"/>
                </a:moveTo>
                <a:lnTo>
                  <a:pt x="4515530" y="9432916"/>
                </a:lnTo>
                <a:lnTo>
                  <a:pt x="3335875" y="9432915"/>
                </a:lnTo>
                <a:cubicBezTo>
                  <a:pt x="2989653" y="9432915"/>
                  <a:pt x="2708985" y="9152247"/>
                  <a:pt x="2708985" y="8806025"/>
                </a:cubicBezTo>
                <a:close/>
                <a:moveTo>
                  <a:pt x="11114015" y="12431770"/>
                </a:moveTo>
                <a:lnTo>
                  <a:pt x="11131738" y="12488863"/>
                </a:lnTo>
                <a:cubicBezTo>
                  <a:pt x="11140088" y="12529671"/>
                  <a:pt x="11144474" y="12571926"/>
                  <a:pt x="11144474" y="12615203"/>
                </a:cubicBezTo>
                <a:lnTo>
                  <a:pt x="11144474" y="14378943"/>
                </a:lnTo>
                <a:cubicBezTo>
                  <a:pt x="11144475" y="14725166"/>
                  <a:pt x="10863806" y="15005833"/>
                  <a:pt x="10517584" y="15005833"/>
                </a:cubicBezTo>
                <a:lnTo>
                  <a:pt x="8753844" y="15005833"/>
                </a:lnTo>
                <a:cubicBezTo>
                  <a:pt x="8407622" y="15005833"/>
                  <a:pt x="8126954" y="14725166"/>
                  <a:pt x="8126954" y="14378943"/>
                </a:cubicBezTo>
                <a:lnTo>
                  <a:pt x="8126954" y="13147623"/>
                </a:lnTo>
                <a:lnTo>
                  <a:pt x="9220597" y="14272543"/>
                </a:lnTo>
                <a:close/>
                <a:moveTo>
                  <a:pt x="2629262" y="3676531"/>
                </a:moveTo>
                <a:lnTo>
                  <a:pt x="721935" y="5530827"/>
                </a:lnTo>
                <a:lnTo>
                  <a:pt x="1806546" y="6646457"/>
                </a:lnTo>
                <a:lnTo>
                  <a:pt x="626890" y="6646457"/>
                </a:lnTo>
                <a:cubicBezTo>
                  <a:pt x="280669" y="6646457"/>
                  <a:pt x="0" y="6365789"/>
                  <a:pt x="0" y="6019568"/>
                </a:cubicBezTo>
                <a:lnTo>
                  <a:pt x="0" y="4255828"/>
                </a:lnTo>
                <a:cubicBezTo>
                  <a:pt x="0" y="3909606"/>
                  <a:pt x="280668" y="3628938"/>
                  <a:pt x="626891" y="3628937"/>
                </a:cubicBezTo>
                <a:lnTo>
                  <a:pt x="2390630" y="3628937"/>
                </a:lnTo>
                <a:cubicBezTo>
                  <a:pt x="2433908" y="3628937"/>
                  <a:pt x="2476162" y="3633323"/>
                  <a:pt x="2516971" y="3641673"/>
                </a:cubicBezTo>
                <a:close/>
                <a:moveTo>
                  <a:pt x="11464004" y="8972748"/>
                </a:moveTo>
                <a:cubicBezTo>
                  <a:pt x="11350559" y="8859304"/>
                  <a:pt x="11193837" y="8789137"/>
                  <a:pt x="11020726" y="8789137"/>
                </a:cubicBezTo>
                <a:lnTo>
                  <a:pt x="9256986" y="8789137"/>
                </a:lnTo>
                <a:cubicBezTo>
                  <a:pt x="8910764" y="8789136"/>
                  <a:pt x="8630097" y="9069804"/>
                  <a:pt x="8630097" y="9416026"/>
                </a:cubicBezTo>
                <a:lnTo>
                  <a:pt x="8630097" y="11179766"/>
                </a:lnTo>
                <a:cubicBezTo>
                  <a:pt x="8630097" y="11525988"/>
                  <a:pt x="8910765" y="11806656"/>
                  <a:pt x="9256987" y="11806656"/>
                </a:cubicBezTo>
                <a:lnTo>
                  <a:pt x="11020727" y="11806656"/>
                </a:lnTo>
                <a:cubicBezTo>
                  <a:pt x="11366949" y="11806656"/>
                  <a:pt x="11647617" y="11525989"/>
                  <a:pt x="11647616" y="11179766"/>
                </a:cubicBezTo>
                <a:lnTo>
                  <a:pt x="11647616" y="9416027"/>
                </a:lnTo>
                <a:cubicBezTo>
                  <a:pt x="11647616" y="9242916"/>
                  <a:pt x="11577449" y="9086193"/>
                  <a:pt x="11464004" y="8972748"/>
                </a:cubicBezTo>
                <a:close/>
                <a:moveTo>
                  <a:pt x="6046036" y="3399831"/>
                </a:moveTo>
                <a:cubicBezTo>
                  <a:pt x="5932591" y="3286386"/>
                  <a:pt x="5775868" y="3216219"/>
                  <a:pt x="5602758" y="3216219"/>
                </a:cubicBezTo>
                <a:lnTo>
                  <a:pt x="3839017" y="3216220"/>
                </a:lnTo>
                <a:cubicBezTo>
                  <a:pt x="3492796" y="3216219"/>
                  <a:pt x="3212129" y="3496887"/>
                  <a:pt x="3212129" y="3843109"/>
                </a:cubicBezTo>
                <a:lnTo>
                  <a:pt x="3212128" y="5606849"/>
                </a:lnTo>
                <a:cubicBezTo>
                  <a:pt x="3212128" y="5953070"/>
                  <a:pt x="3492796" y="6233738"/>
                  <a:pt x="3839019" y="6233739"/>
                </a:cubicBezTo>
                <a:lnTo>
                  <a:pt x="5602758" y="6233738"/>
                </a:lnTo>
                <a:cubicBezTo>
                  <a:pt x="5948981" y="6233739"/>
                  <a:pt x="6229648" y="5953071"/>
                  <a:pt x="6229648" y="5606849"/>
                </a:cubicBezTo>
                <a:lnTo>
                  <a:pt x="6229648" y="3843109"/>
                </a:lnTo>
                <a:cubicBezTo>
                  <a:pt x="6229648" y="3669998"/>
                  <a:pt x="6159480" y="3513276"/>
                  <a:pt x="6046036" y="3399831"/>
                </a:cubicBezTo>
                <a:close/>
                <a:moveTo>
                  <a:pt x="8755020" y="6186289"/>
                </a:moveTo>
                <a:cubicBezTo>
                  <a:pt x="8641574" y="6072844"/>
                  <a:pt x="8484853" y="6002678"/>
                  <a:pt x="8311741" y="6002678"/>
                </a:cubicBezTo>
                <a:lnTo>
                  <a:pt x="6548002" y="6002679"/>
                </a:lnTo>
                <a:cubicBezTo>
                  <a:pt x="6201781" y="6002678"/>
                  <a:pt x="5921113" y="6283346"/>
                  <a:pt x="5921113" y="6629568"/>
                </a:cubicBezTo>
                <a:lnTo>
                  <a:pt x="5921113" y="8393308"/>
                </a:lnTo>
                <a:cubicBezTo>
                  <a:pt x="5921113" y="8739530"/>
                  <a:pt x="6201780" y="9020197"/>
                  <a:pt x="6548002" y="9020197"/>
                </a:cubicBezTo>
                <a:lnTo>
                  <a:pt x="8311742" y="9020197"/>
                </a:lnTo>
                <a:cubicBezTo>
                  <a:pt x="8657964" y="9020197"/>
                  <a:pt x="8938631" y="8739529"/>
                  <a:pt x="8938631" y="8393307"/>
                </a:cubicBezTo>
                <a:lnTo>
                  <a:pt x="8938631" y="6629568"/>
                </a:lnTo>
                <a:cubicBezTo>
                  <a:pt x="8938631" y="6456456"/>
                  <a:pt x="8868464" y="6299734"/>
                  <a:pt x="8755020" y="6186289"/>
                </a:cubicBezTo>
                <a:close/>
                <a:moveTo>
                  <a:pt x="6477103" y="1612248"/>
                </a:moveTo>
                <a:lnTo>
                  <a:pt x="7635199" y="2803464"/>
                </a:lnTo>
                <a:lnTo>
                  <a:pt x="7051107" y="2803464"/>
                </a:lnTo>
                <a:cubicBezTo>
                  <a:pt x="6704885" y="2803464"/>
                  <a:pt x="6424217" y="3084132"/>
                  <a:pt x="6424217" y="3430354"/>
                </a:cubicBezTo>
                <a:lnTo>
                  <a:pt x="6424217" y="5194093"/>
                </a:lnTo>
                <a:cubicBezTo>
                  <a:pt x="6424217" y="5540316"/>
                  <a:pt x="6704885" y="5820984"/>
                  <a:pt x="7051107" y="5820984"/>
                </a:cubicBezTo>
                <a:lnTo>
                  <a:pt x="8814847" y="5820984"/>
                </a:lnTo>
                <a:cubicBezTo>
                  <a:pt x="9161068" y="5820982"/>
                  <a:pt x="9441736" y="5540314"/>
                  <a:pt x="9441737" y="5194093"/>
                </a:cubicBezTo>
                <a:lnTo>
                  <a:pt x="9441737" y="4661668"/>
                </a:lnTo>
                <a:lnTo>
                  <a:pt x="10344183" y="5589922"/>
                </a:lnTo>
                <a:lnTo>
                  <a:pt x="9760091" y="5589922"/>
                </a:lnTo>
                <a:cubicBezTo>
                  <a:pt x="9413869" y="5589922"/>
                  <a:pt x="9133201" y="5870590"/>
                  <a:pt x="9133201" y="6216812"/>
                </a:cubicBezTo>
                <a:lnTo>
                  <a:pt x="9133201" y="7980552"/>
                </a:lnTo>
                <a:cubicBezTo>
                  <a:pt x="9133201" y="8326774"/>
                  <a:pt x="9413869" y="8607442"/>
                  <a:pt x="9760091" y="8607442"/>
                </a:cubicBezTo>
                <a:lnTo>
                  <a:pt x="11523831" y="8607441"/>
                </a:lnTo>
                <a:cubicBezTo>
                  <a:pt x="11870053" y="8607442"/>
                  <a:pt x="12150721" y="8326774"/>
                  <a:pt x="12150721" y="7980552"/>
                </a:cubicBezTo>
                <a:lnTo>
                  <a:pt x="12150721" y="7448126"/>
                </a:lnTo>
                <a:lnTo>
                  <a:pt x="13053167" y="8376382"/>
                </a:lnTo>
                <a:lnTo>
                  <a:pt x="12469076" y="8376381"/>
                </a:lnTo>
                <a:cubicBezTo>
                  <a:pt x="12122854" y="8376381"/>
                  <a:pt x="11842186" y="8657049"/>
                  <a:pt x="11842186" y="9003271"/>
                </a:cubicBezTo>
                <a:lnTo>
                  <a:pt x="11842186" y="10767011"/>
                </a:lnTo>
                <a:cubicBezTo>
                  <a:pt x="11842186" y="11026677"/>
                  <a:pt x="12000062" y="11249470"/>
                  <a:pt x="12225062" y="11344637"/>
                </a:cubicBezTo>
                <a:lnTo>
                  <a:pt x="12230502" y="11346325"/>
                </a:lnTo>
                <a:lnTo>
                  <a:pt x="11114015" y="12431770"/>
                </a:lnTo>
                <a:lnTo>
                  <a:pt x="11095210" y="12371189"/>
                </a:lnTo>
                <a:cubicBezTo>
                  <a:pt x="11063488" y="12296189"/>
                  <a:pt x="11017585" y="12228647"/>
                  <a:pt x="10960862" y="12171925"/>
                </a:cubicBezTo>
                <a:cubicBezTo>
                  <a:pt x="10847417" y="12058480"/>
                  <a:pt x="10690695" y="11988313"/>
                  <a:pt x="10517584" y="11988314"/>
                </a:cubicBezTo>
                <a:lnTo>
                  <a:pt x="8753845" y="11988314"/>
                </a:lnTo>
                <a:cubicBezTo>
                  <a:pt x="8407622" y="11988314"/>
                  <a:pt x="8126954" y="12268981"/>
                  <a:pt x="8126954" y="12615204"/>
                </a:cubicBezTo>
                <a:lnTo>
                  <a:pt x="8126954" y="13147623"/>
                </a:lnTo>
                <a:lnTo>
                  <a:pt x="7224513" y="12219374"/>
                </a:lnTo>
                <a:lnTo>
                  <a:pt x="7808599" y="12219374"/>
                </a:lnTo>
                <a:cubicBezTo>
                  <a:pt x="8154822" y="12219375"/>
                  <a:pt x="8435490" y="11938706"/>
                  <a:pt x="8435489" y="11592484"/>
                </a:cubicBezTo>
                <a:lnTo>
                  <a:pt x="8435490" y="9828744"/>
                </a:lnTo>
                <a:cubicBezTo>
                  <a:pt x="8435490" y="9655633"/>
                  <a:pt x="8365322" y="9498910"/>
                  <a:pt x="8251878" y="9385466"/>
                </a:cubicBezTo>
                <a:cubicBezTo>
                  <a:pt x="8138433" y="9272021"/>
                  <a:pt x="7981711" y="9201854"/>
                  <a:pt x="7808599" y="9201854"/>
                </a:cubicBezTo>
                <a:lnTo>
                  <a:pt x="6044859" y="9201854"/>
                </a:lnTo>
                <a:cubicBezTo>
                  <a:pt x="5698637" y="9201854"/>
                  <a:pt x="5417969" y="9482522"/>
                  <a:pt x="5417969" y="9828744"/>
                </a:cubicBezTo>
                <a:lnTo>
                  <a:pt x="5417969" y="10361164"/>
                </a:lnTo>
                <a:lnTo>
                  <a:pt x="4515530" y="9432916"/>
                </a:lnTo>
                <a:lnTo>
                  <a:pt x="5099615" y="9432916"/>
                </a:lnTo>
                <a:cubicBezTo>
                  <a:pt x="5445837" y="9432915"/>
                  <a:pt x="5726505" y="9152246"/>
                  <a:pt x="5726505" y="8806025"/>
                </a:cubicBezTo>
                <a:lnTo>
                  <a:pt x="5726505" y="7042285"/>
                </a:lnTo>
                <a:cubicBezTo>
                  <a:pt x="5726505" y="6869174"/>
                  <a:pt x="5656338" y="6712452"/>
                  <a:pt x="5542893" y="6599007"/>
                </a:cubicBezTo>
                <a:cubicBezTo>
                  <a:pt x="5429448" y="6485562"/>
                  <a:pt x="5272726" y="6415395"/>
                  <a:pt x="5099615" y="6415395"/>
                </a:cubicBezTo>
                <a:lnTo>
                  <a:pt x="3335875" y="6415395"/>
                </a:lnTo>
                <a:cubicBezTo>
                  <a:pt x="2989653" y="6415395"/>
                  <a:pt x="2708985" y="6696063"/>
                  <a:pt x="2708985" y="7042285"/>
                </a:cubicBezTo>
                <a:lnTo>
                  <a:pt x="2708985" y="7574706"/>
                </a:lnTo>
                <a:lnTo>
                  <a:pt x="1806546" y="6646457"/>
                </a:lnTo>
                <a:lnTo>
                  <a:pt x="2390630" y="6646457"/>
                </a:lnTo>
                <a:cubicBezTo>
                  <a:pt x="2736852" y="6646457"/>
                  <a:pt x="3017521" y="6365790"/>
                  <a:pt x="3017520" y="6019567"/>
                </a:cubicBezTo>
                <a:lnTo>
                  <a:pt x="3017520" y="4255827"/>
                </a:lnTo>
                <a:cubicBezTo>
                  <a:pt x="3017520" y="4082716"/>
                  <a:pt x="2947353" y="3925994"/>
                  <a:pt x="2833908" y="3812549"/>
                </a:cubicBezTo>
                <a:cubicBezTo>
                  <a:pt x="2777186" y="3755827"/>
                  <a:pt x="2709645" y="3709924"/>
                  <a:pt x="2634645" y="3678201"/>
                </a:cubicBezTo>
                <a:lnTo>
                  <a:pt x="2629262" y="3676531"/>
                </a:lnTo>
                <a:lnTo>
                  <a:pt x="3577670" y="2754492"/>
                </a:lnTo>
                <a:lnTo>
                  <a:pt x="3643195" y="2833908"/>
                </a:lnTo>
                <a:cubicBezTo>
                  <a:pt x="3756640" y="2947353"/>
                  <a:pt x="3913362" y="3017520"/>
                  <a:pt x="4086473" y="3017520"/>
                </a:cubicBezTo>
                <a:lnTo>
                  <a:pt x="5850213" y="3017520"/>
                </a:lnTo>
                <a:cubicBezTo>
                  <a:pt x="6196435" y="3017520"/>
                  <a:pt x="6477103" y="2736852"/>
                  <a:pt x="6477103" y="2390630"/>
                </a:cubicBezTo>
                <a:close/>
                <a:moveTo>
                  <a:pt x="6293491" y="183612"/>
                </a:moveTo>
                <a:cubicBezTo>
                  <a:pt x="6406936" y="297056"/>
                  <a:pt x="6477103" y="453779"/>
                  <a:pt x="6477103" y="626890"/>
                </a:cubicBezTo>
                <a:lnTo>
                  <a:pt x="6477103" y="1612248"/>
                </a:lnTo>
                <a:lnTo>
                  <a:pt x="5639150" y="750330"/>
                </a:lnTo>
                <a:lnTo>
                  <a:pt x="3577670" y="2754492"/>
                </a:lnTo>
                <a:lnTo>
                  <a:pt x="3566646" y="2741131"/>
                </a:lnTo>
                <a:cubicBezTo>
                  <a:pt x="3499052" y="2641078"/>
                  <a:pt x="3459583" y="2520463"/>
                  <a:pt x="3459583" y="2390630"/>
                </a:cubicBezTo>
                <a:lnTo>
                  <a:pt x="3459583" y="626890"/>
                </a:lnTo>
                <a:cubicBezTo>
                  <a:pt x="3459583" y="280668"/>
                  <a:pt x="3740251" y="0"/>
                  <a:pt x="4086473" y="0"/>
                </a:cubicBezTo>
                <a:lnTo>
                  <a:pt x="5850213" y="0"/>
                </a:lnTo>
                <a:cubicBezTo>
                  <a:pt x="6023324" y="0"/>
                  <a:pt x="6180046" y="70167"/>
                  <a:pt x="6293491" y="183612"/>
                </a:cubicBezTo>
                <a:close/>
                <a:moveTo>
                  <a:pt x="11967109" y="5773534"/>
                </a:moveTo>
                <a:cubicBezTo>
                  <a:pt x="12080554" y="5886978"/>
                  <a:pt x="12150721" y="6043701"/>
                  <a:pt x="12150721" y="6216812"/>
                </a:cubicBezTo>
                <a:lnTo>
                  <a:pt x="12150721" y="7448126"/>
                </a:lnTo>
                <a:lnTo>
                  <a:pt x="10344183" y="5589922"/>
                </a:lnTo>
                <a:lnTo>
                  <a:pt x="11523831" y="5589922"/>
                </a:lnTo>
                <a:cubicBezTo>
                  <a:pt x="11696942" y="5589922"/>
                  <a:pt x="11853664" y="5660089"/>
                  <a:pt x="11967109" y="5773534"/>
                </a:cubicBezTo>
                <a:close/>
                <a:moveTo>
                  <a:pt x="9258125" y="2987075"/>
                </a:moveTo>
                <a:cubicBezTo>
                  <a:pt x="9371570" y="3100520"/>
                  <a:pt x="9441737" y="3257242"/>
                  <a:pt x="9441737" y="3430354"/>
                </a:cubicBezTo>
                <a:lnTo>
                  <a:pt x="9441737" y="4661668"/>
                </a:lnTo>
                <a:lnTo>
                  <a:pt x="7635199" y="2803464"/>
                </a:lnTo>
                <a:lnTo>
                  <a:pt x="8814847" y="2803464"/>
                </a:lnTo>
                <a:cubicBezTo>
                  <a:pt x="8987958" y="2803464"/>
                  <a:pt x="9144681" y="2873631"/>
                  <a:pt x="9258125" y="2987075"/>
                </a:cubicBezTo>
                <a:close/>
                <a:moveTo>
                  <a:pt x="14676094" y="8559993"/>
                </a:moveTo>
                <a:cubicBezTo>
                  <a:pt x="14789539" y="8673437"/>
                  <a:pt x="14859706" y="8830160"/>
                  <a:pt x="14859706" y="9003271"/>
                </a:cubicBezTo>
                <a:lnTo>
                  <a:pt x="14859706" y="10767011"/>
                </a:lnTo>
                <a:cubicBezTo>
                  <a:pt x="14859706" y="11113233"/>
                  <a:pt x="14579038" y="11393901"/>
                  <a:pt x="14232816" y="11393901"/>
                </a:cubicBezTo>
                <a:lnTo>
                  <a:pt x="12469075" y="11393901"/>
                </a:lnTo>
                <a:cubicBezTo>
                  <a:pt x="12425797" y="11393901"/>
                  <a:pt x="12383545" y="11389516"/>
                  <a:pt x="12342735" y="11381165"/>
                </a:cubicBezTo>
                <a:lnTo>
                  <a:pt x="12230502" y="11346325"/>
                </a:lnTo>
                <a:lnTo>
                  <a:pt x="14137812" y="9492046"/>
                </a:lnTo>
                <a:lnTo>
                  <a:pt x="13053167" y="8376382"/>
                </a:lnTo>
                <a:lnTo>
                  <a:pt x="14232816" y="8376381"/>
                </a:lnTo>
                <a:cubicBezTo>
                  <a:pt x="14405927" y="8376381"/>
                  <a:pt x="14562649" y="8446548"/>
                  <a:pt x="14676094" y="8559993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3599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6879A62E-7BBC-4769-BAFA-5DB277F54599}"/>
              </a:ext>
            </a:extLst>
          </p:cNvPr>
          <p:cNvSpPr/>
          <p:nvPr/>
        </p:nvSpPr>
        <p:spPr>
          <a:xfrm rot="2670313">
            <a:off x="9133014" y="3801793"/>
            <a:ext cx="6088715" cy="6088715"/>
          </a:xfrm>
          <a:prstGeom prst="roundRect">
            <a:avLst>
              <a:gd name="adj" fmla="val 21418"/>
            </a:avLst>
          </a:prstGeom>
          <a:gradFill>
            <a:gsLst>
              <a:gs pos="0">
                <a:srgbClr val="00B050"/>
              </a:gs>
              <a:gs pos="100000">
                <a:srgbClr val="006A7F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BE4568E0-44E7-413E-91FC-B00EA122CD34}"/>
              </a:ext>
            </a:extLst>
          </p:cNvPr>
          <p:cNvSpPr/>
          <p:nvPr/>
        </p:nvSpPr>
        <p:spPr>
          <a:xfrm rot="2670313">
            <a:off x="8193234" y="2779295"/>
            <a:ext cx="7992771" cy="8132019"/>
          </a:xfrm>
          <a:prstGeom prst="roundRect">
            <a:avLst>
              <a:gd name="adj" fmla="val 21418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D06F9FB-8EED-4FEA-A0B4-75461AE9E67F}"/>
              </a:ext>
            </a:extLst>
          </p:cNvPr>
          <p:cNvSpPr/>
          <p:nvPr/>
        </p:nvSpPr>
        <p:spPr>
          <a:xfrm rot="2670313">
            <a:off x="7356872" y="2075311"/>
            <a:ext cx="9640991" cy="9643210"/>
          </a:xfrm>
          <a:prstGeom prst="roundRect">
            <a:avLst>
              <a:gd name="adj" fmla="val 21418"/>
            </a:avLst>
          </a:prstGeom>
          <a:noFill/>
          <a:ln w="19050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599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DD560D8-94E7-4439-98DE-84CFA48B3264}"/>
              </a:ext>
            </a:extLst>
          </p:cNvPr>
          <p:cNvSpPr txBox="1"/>
          <p:nvPr/>
        </p:nvSpPr>
        <p:spPr>
          <a:xfrm>
            <a:off x="8779700" y="5393696"/>
            <a:ext cx="6795339" cy="3415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798" dirty="0">
                <a:solidFill>
                  <a:schemeClr val="bg1"/>
                </a:solidFill>
                <a:latin typeface="Open Sans" panose="020B0806030504020204" pitchFamily="34" charset="0"/>
                <a:ea typeface="Open Sans" panose="020B0806030504020204" pitchFamily="34" charset="0"/>
                <a:cs typeface="Open Sans" panose="020B0806030504020204" pitchFamily="34" charset="0"/>
              </a:rPr>
              <a:t>THANK YOU</a:t>
            </a:r>
          </a:p>
        </p:txBody>
      </p:sp>
      <p:pic>
        <p:nvPicPr>
          <p:cNvPr id="2" name="bensound-jazzyfrenchy">
            <a:hlinkClick r:id="" action="ppaction://media"/>
            <a:extLst>
              <a:ext uri="{FF2B5EF4-FFF2-40B4-BE49-F238E27FC236}">
                <a16:creationId xmlns:a16="http://schemas.microsoft.com/office/drawing/2014/main" id="{ABE5D792-0827-4D3B-A6D7-4CDD323633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80138" y="6248519"/>
            <a:ext cx="1218962" cy="121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645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accel="40000" decel="4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13" dur="15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8" presetClass="emph" presetSubtype="0" repeatCount="indefinite" accel="40000" decel="4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15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9" grpId="0" animBg="1"/>
      <p:bldP spid="50" grpId="0" animBg="1"/>
      <p:bldP spid="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875644-3BF9-4E26-B7A4-355EDD445FF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z="20000" smtClean="0"/>
              <a:pPr/>
              <a:t>2</a:t>
            </a:fld>
            <a:endParaRPr lang="en-US" sz="20000" dirty="0"/>
          </a:p>
          <a:p>
            <a:endParaRPr lang="en-US" sz="20000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8DE765F4-B037-49B6-BABB-D7892401BE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5075733"/>
              </p:ext>
            </p:extLst>
          </p:nvPr>
        </p:nvGraphicFramePr>
        <p:xfrm>
          <a:off x="990600" y="3219450"/>
          <a:ext cx="22783800" cy="8979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307EB976-5C3C-44C6-8405-9E817D8B6BCD}"/>
              </a:ext>
            </a:extLst>
          </p:cNvPr>
          <p:cNvSpPr txBox="1">
            <a:spLocks/>
          </p:cNvSpPr>
          <p:nvPr/>
        </p:nvSpPr>
        <p:spPr>
          <a:xfrm>
            <a:off x="1676073" y="869948"/>
            <a:ext cx="21027093" cy="1227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noProof="1">
                <a:solidFill>
                  <a:srgbClr val="00B0F0"/>
                </a:solidFill>
              </a:rPr>
              <a:t>NỘI DUNG BÁO CÁO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2B5DF69-DC0F-4576-9DC5-FAC74C6CF067}"/>
              </a:ext>
            </a:extLst>
          </p:cNvPr>
          <p:cNvSpPr/>
          <p:nvPr/>
        </p:nvSpPr>
        <p:spPr>
          <a:xfrm>
            <a:off x="3295650" y="3219450"/>
            <a:ext cx="20612100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4000" b="1" cap="none" spc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1       2        3       4        5</a:t>
            </a:r>
            <a:endParaRPr lang="en-US" sz="14000" b="1" cap="none" spc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40890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ORONA - ĐẠI DỊCH VỚI CON NGƯỜI HAY LIỀU THUỐC CỦA TRÁI ĐẤT. - Quán trà đá  Digital Market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4962" y="3429893"/>
            <a:ext cx="5715000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073" y="869948"/>
            <a:ext cx="21027093" cy="1227793"/>
          </a:xfrm>
        </p:spPr>
        <p:txBody>
          <a:bodyPr>
            <a:normAutofit/>
          </a:bodyPr>
          <a:lstStyle/>
          <a:p>
            <a:r>
              <a:rPr lang="en-US" sz="6600" noProof="1"/>
              <a:t>TỔNG QUAN VỀ HỆ THỐNG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z="20000" noProof="1" smtClean="0"/>
              <a:pPr/>
              <a:t>3</a:t>
            </a:fld>
            <a:endParaRPr lang="en-US" sz="20000" noProof="1"/>
          </a:p>
          <a:p>
            <a:endParaRPr lang="en-US" sz="20000" noProof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B34FA1-E2E4-4AB6-9121-A6356F6D9DC7}"/>
              </a:ext>
            </a:extLst>
          </p:cNvPr>
          <p:cNvSpPr txBox="1"/>
          <p:nvPr/>
        </p:nvSpPr>
        <p:spPr>
          <a:xfrm>
            <a:off x="1492897" y="4397640"/>
            <a:ext cx="10110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noProof="1"/>
              <a:t>Những vấn đề còn trong quản lý ra vào trong bệnh viện?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DEDF017-258D-4488-BFFB-BA4CBCA84546}"/>
              </a:ext>
            </a:extLst>
          </p:cNvPr>
          <p:cNvSpPr txBox="1">
            <a:spLocks/>
          </p:cNvSpPr>
          <p:nvPr/>
        </p:nvSpPr>
        <p:spPr>
          <a:xfrm>
            <a:off x="313284" y="3110823"/>
            <a:ext cx="7497215" cy="8224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79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noProof="1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 CẤP THIẾT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FA90C4-7928-4A43-95AE-F0A6AFEE632E}"/>
              </a:ext>
            </a:extLst>
          </p:cNvPr>
          <p:cNvSpPr txBox="1"/>
          <p:nvPr/>
        </p:nvSpPr>
        <p:spPr>
          <a:xfrm>
            <a:off x="1492897" y="5879110"/>
            <a:ext cx="101104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200" noProof="1"/>
              <a:t>Vấn đề về phòng chống dịch bệnh hiện nay và cả trong tương lai?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618BE11B-DE58-4093-A84A-D9B7881D98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5136" y="3209489"/>
            <a:ext cx="3048000" cy="3095625"/>
          </a:xfrm>
          <a:prstGeom prst="rect">
            <a:avLst/>
          </a:prstGeom>
        </p:spPr>
      </p:pic>
      <p:pic>
        <p:nvPicPr>
          <p:cNvPr id="18" name="Picture Placeholder 1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" t="27379" r="-150" b="-4085"/>
          <a:stretch/>
        </p:blipFill>
        <p:spPr>
          <a:xfrm>
            <a:off x="0" y="8659877"/>
            <a:ext cx="24379238" cy="5349875"/>
          </a:xfrm>
        </p:spPr>
      </p:pic>
    </p:spTree>
    <p:extLst>
      <p:ext uri="{BB962C8B-B14F-4D97-AF65-F5344CB8AC3E}">
        <p14:creationId xmlns:p14="http://schemas.microsoft.com/office/powerpoint/2010/main" val="2050057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073" y="5746494"/>
            <a:ext cx="21027093" cy="1953944"/>
          </a:xfrm>
        </p:spPr>
        <p:txBody>
          <a:bodyPr>
            <a:normAutofit/>
          </a:bodyPr>
          <a:lstStyle/>
          <a:p>
            <a:r>
              <a:rPr lang="en-US" sz="6600" noProof="1"/>
              <a:t>GIẢI PHÁP</a:t>
            </a:r>
          </a:p>
        </p:txBody>
      </p:sp>
      <p:sp>
        <p:nvSpPr>
          <p:cNvPr id="11" name="Rounded Rectangle 10"/>
          <p:cNvSpPr/>
          <p:nvPr/>
        </p:nvSpPr>
        <p:spPr>
          <a:xfrm rot="10800000">
            <a:off x="10445938" y="7243239"/>
            <a:ext cx="3487361" cy="2366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12" name="TextBox 11"/>
          <p:cNvSpPr txBox="1"/>
          <p:nvPr/>
        </p:nvSpPr>
        <p:spPr>
          <a:xfrm>
            <a:off x="1713934" y="8315263"/>
            <a:ext cx="64850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1"/>
              <a:t>Xây dựng hệ thống mã Qr-Code quản lý nhân viên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z="20000" noProof="1" smtClean="0"/>
              <a:pPr/>
              <a:t>4</a:t>
            </a:fld>
            <a:endParaRPr lang="en-US" sz="20000" noProof="1"/>
          </a:p>
          <a:p>
            <a:endParaRPr lang="en-US" sz="20000" noProof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C7D9C0-8E16-41B8-9DB5-2D0C4153D448}"/>
              </a:ext>
            </a:extLst>
          </p:cNvPr>
          <p:cNvSpPr txBox="1"/>
          <p:nvPr/>
        </p:nvSpPr>
        <p:spPr>
          <a:xfrm>
            <a:off x="8687007" y="8315263"/>
            <a:ext cx="7360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1"/>
              <a:t>Giám sát nhiệt độ và sát khuẩn</a:t>
            </a:r>
          </a:p>
        </p:txBody>
      </p:sp>
      <p:pic>
        <p:nvPicPr>
          <p:cNvPr id="14" name="Picture 13" descr="Graphical user interface&#10;&#10;Description automatically generated">
            <a:extLst>
              <a:ext uri="{FF2B5EF4-FFF2-40B4-BE49-F238E27FC236}">
                <a16:creationId xmlns:a16="http://schemas.microsoft.com/office/drawing/2014/main" id="{5CF91CCD-A5A9-45A5-B643-4FF234850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0533" y="9517441"/>
            <a:ext cx="2323606" cy="201890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E8B6B56-B52E-465D-A77F-50A225402C2F}"/>
              </a:ext>
            </a:extLst>
          </p:cNvPr>
          <p:cNvSpPr txBox="1"/>
          <p:nvPr/>
        </p:nvSpPr>
        <p:spPr>
          <a:xfrm>
            <a:off x="16535339" y="8361429"/>
            <a:ext cx="65139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noProof="1"/>
              <a:t>Thiết kế ứng dụng Web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1B3EA9F-0184-4F4F-8D0C-B6166D2E81A2}"/>
              </a:ext>
            </a:extLst>
          </p:cNvPr>
          <p:cNvCxnSpPr>
            <a:stCxn id="10" idx="1"/>
          </p:cNvCxnSpPr>
          <p:nvPr/>
        </p:nvCxnSpPr>
        <p:spPr>
          <a:xfrm>
            <a:off x="8687007" y="8607651"/>
            <a:ext cx="0" cy="292869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EA74E1-3FD8-4610-B784-1A713B72277E}"/>
              </a:ext>
            </a:extLst>
          </p:cNvPr>
          <p:cNvCxnSpPr>
            <a:stCxn id="10" idx="3"/>
          </p:cNvCxnSpPr>
          <p:nvPr/>
        </p:nvCxnSpPr>
        <p:spPr>
          <a:xfrm>
            <a:off x="16047358" y="8607651"/>
            <a:ext cx="0" cy="292869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Placeholder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" t="-362" r="-225" b="20412"/>
          <a:stretch/>
        </p:blipFill>
        <p:spPr>
          <a:xfrm>
            <a:off x="19050" y="-36575"/>
            <a:ext cx="24379238" cy="5349209"/>
          </a:xfrm>
        </p:spPr>
      </p:pic>
      <p:pic>
        <p:nvPicPr>
          <p:cNvPr id="1026" name="Picture 2" descr="Máy rửa tay tự động cảm ứng, phun cồn sát khuẩn thông minh, hoạt động tự  động không tiếp xúc, dung lượng 300ml | Tiki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8811" y="9631184"/>
            <a:ext cx="1905164" cy="19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Ứng dụng Nhiệt kế: Đo nhiệt độ trong nhà, ngoài trời bằng điện thoại | Link  tải free, cách sử dụ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1055" y="9631184"/>
            <a:ext cx="1714500" cy="19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6456" y="9520856"/>
            <a:ext cx="2037496" cy="201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161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436699" y="2141053"/>
            <a:ext cx="7862938" cy="1217613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1">
                <a:solidFill>
                  <a:srgbClr val="F9F9F9"/>
                </a:solidFill>
              </a:rPr>
              <a:t>YÊU CẦU CỦA HỆ THỐNG</a:t>
            </a:r>
          </a:p>
        </p:txBody>
      </p:sp>
      <p:sp>
        <p:nvSpPr>
          <p:cNvPr id="15" name="Rounded Rectangle 14"/>
          <p:cNvSpPr/>
          <p:nvPr/>
        </p:nvSpPr>
        <p:spPr>
          <a:xfrm rot="5400000">
            <a:off x="1445802" y="2791871"/>
            <a:ext cx="1541950" cy="236625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4"/>
          <p:cNvGrpSpPr>
            <a:grpSpLocks noChangeAspect="1"/>
          </p:cNvGrpSpPr>
          <p:nvPr/>
        </p:nvGrpSpPr>
        <p:grpSpPr bwMode="auto">
          <a:xfrm>
            <a:off x="12674682" y="423506"/>
            <a:ext cx="9906661" cy="12868990"/>
            <a:chOff x="6554" y="2856"/>
            <a:chExt cx="2254" cy="2928"/>
          </a:xfrm>
        </p:grpSpPr>
        <p:sp>
          <p:nvSpPr>
            <p:cNvPr id="19" name="Freeform 5"/>
            <p:cNvSpPr>
              <a:spLocks/>
            </p:cNvSpPr>
            <p:nvPr/>
          </p:nvSpPr>
          <p:spPr bwMode="auto">
            <a:xfrm>
              <a:off x="6554" y="2856"/>
              <a:ext cx="2254" cy="2928"/>
            </a:xfrm>
            <a:custGeom>
              <a:avLst/>
              <a:gdLst>
                <a:gd name="T0" fmla="*/ 842 w 842"/>
                <a:gd name="T1" fmla="*/ 1046 h 1095"/>
                <a:gd name="T2" fmla="*/ 793 w 842"/>
                <a:gd name="T3" fmla="*/ 1095 h 1095"/>
                <a:gd name="T4" fmla="*/ 48 w 842"/>
                <a:gd name="T5" fmla="*/ 1095 h 1095"/>
                <a:gd name="T6" fmla="*/ 0 w 842"/>
                <a:gd name="T7" fmla="*/ 1046 h 1095"/>
                <a:gd name="T8" fmla="*/ 0 w 842"/>
                <a:gd name="T9" fmla="*/ 49 h 1095"/>
                <a:gd name="T10" fmla="*/ 48 w 842"/>
                <a:gd name="T11" fmla="*/ 0 h 1095"/>
                <a:gd name="T12" fmla="*/ 793 w 842"/>
                <a:gd name="T13" fmla="*/ 0 h 1095"/>
                <a:gd name="T14" fmla="*/ 842 w 842"/>
                <a:gd name="T15" fmla="*/ 49 h 1095"/>
                <a:gd name="T16" fmla="*/ 842 w 842"/>
                <a:gd name="T17" fmla="*/ 1046 h 1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2" h="1095">
                  <a:moveTo>
                    <a:pt x="842" y="1046"/>
                  </a:moveTo>
                  <a:cubicBezTo>
                    <a:pt x="842" y="1073"/>
                    <a:pt x="820" y="1095"/>
                    <a:pt x="793" y="1095"/>
                  </a:cubicBezTo>
                  <a:cubicBezTo>
                    <a:pt x="48" y="1095"/>
                    <a:pt x="48" y="1095"/>
                    <a:pt x="48" y="1095"/>
                  </a:cubicBezTo>
                  <a:cubicBezTo>
                    <a:pt x="22" y="1095"/>
                    <a:pt x="0" y="1073"/>
                    <a:pt x="0" y="1046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22"/>
                    <a:pt x="22" y="0"/>
                    <a:pt x="48" y="0"/>
                  </a:cubicBezTo>
                  <a:cubicBezTo>
                    <a:pt x="793" y="0"/>
                    <a:pt x="793" y="0"/>
                    <a:pt x="793" y="0"/>
                  </a:cubicBezTo>
                  <a:cubicBezTo>
                    <a:pt x="820" y="0"/>
                    <a:pt x="842" y="22"/>
                    <a:pt x="842" y="49"/>
                  </a:cubicBezTo>
                  <a:lnTo>
                    <a:pt x="842" y="1046"/>
                  </a:lnTo>
                  <a:close/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Rectangle 6"/>
            <p:cNvSpPr>
              <a:spLocks noChangeArrowheads="1"/>
            </p:cNvSpPr>
            <p:nvPr/>
          </p:nvSpPr>
          <p:spPr bwMode="auto">
            <a:xfrm>
              <a:off x="6771" y="3105"/>
              <a:ext cx="1818" cy="2430"/>
            </a:xfrm>
            <a:prstGeom prst="rect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Oval 7"/>
            <p:cNvSpPr>
              <a:spLocks noChangeArrowheads="1"/>
            </p:cNvSpPr>
            <p:nvPr/>
          </p:nvSpPr>
          <p:spPr bwMode="auto">
            <a:xfrm>
              <a:off x="7652" y="2963"/>
              <a:ext cx="59" cy="56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Oval 8"/>
            <p:cNvSpPr>
              <a:spLocks noChangeArrowheads="1"/>
            </p:cNvSpPr>
            <p:nvPr/>
          </p:nvSpPr>
          <p:spPr bwMode="auto">
            <a:xfrm>
              <a:off x="7630" y="5599"/>
              <a:ext cx="102" cy="102"/>
            </a:xfrm>
            <a:prstGeom prst="ellipse">
              <a:avLst/>
            </a:pr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Freeform 5"/>
          <p:cNvSpPr>
            <a:spLocks/>
          </p:cNvSpPr>
          <p:nvPr/>
        </p:nvSpPr>
        <p:spPr bwMode="auto">
          <a:xfrm>
            <a:off x="2098464" y="4907454"/>
            <a:ext cx="1450257" cy="997598"/>
          </a:xfrm>
          <a:custGeom>
            <a:avLst/>
            <a:gdLst>
              <a:gd name="T0" fmla="*/ 367 w 557"/>
              <a:gd name="T1" fmla="*/ 382 h 382"/>
              <a:gd name="T2" fmla="*/ 190 w 557"/>
              <a:gd name="T3" fmla="*/ 382 h 382"/>
              <a:gd name="T4" fmla="*/ 0 w 557"/>
              <a:gd name="T5" fmla="*/ 191 h 382"/>
              <a:gd name="T6" fmla="*/ 0 w 557"/>
              <a:gd name="T7" fmla="*/ 191 h 382"/>
              <a:gd name="T8" fmla="*/ 190 w 557"/>
              <a:gd name="T9" fmla="*/ 0 h 382"/>
              <a:gd name="T10" fmla="*/ 367 w 557"/>
              <a:gd name="T11" fmla="*/ 0 h 382"/>
              <a:gd name="T12" fmla="*/ 557 w 557"/>
              <a:gd name="T13" fmla="*/ 191 h 382"/>
              <a:gd name="T14" fmla="*/ 557 w 557"/>
              <a:gd name="T15" fmla="*/ 191 h 382"/>
              <a:gd name="T16" fmla="*/ 367 w 557"/>
              <a:gd name="T17" fmla="*/ 38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" h="382">
                <a:moveTo>
                  <a:pt x="367" y="382"/>
                </a:moveTo>
                <a:cubicBezTo>
                  <a:pt x="190" y="382"/>
                  <a:pt x="190" y="382"/>
                  <a:pt x="190" y="382"/>
                </a:cubicBezTo>
                <a:cubicBezTo>
                  <a:pt x="85" y="382"/>
                  <a:pt x="0" y="296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86"/>
                  <a:pt x="85" y="0"/>
                  <a:pt x="190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72" y="0"/>
                  <a:pt x="557" y="86"/>
                  <a:pt x="557" y="191"/>
                </a:cubicBezTo>
                <a:cubicBezTo>
                  <a:pt x="557" y="191"/>
                  <a:pt x="557" y="191"/>
                  <a:pt x="557" y="191"/>
                </a:cubicBezTo>
                <a:cubicBezTo>
                  <a:pt x="557" y="297"/>
                  <a:pt x="472" y="382"/>
                  <a:pt x="367" y="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01</a:t>
            </a:r>
          </a:p>
        </p:txBody>
      </p:sp>
      <p:sp>
        <p:nvSpPr>
          <p:cNvPr id="30" name="Freeform 5"/>
          <p:cNvSpPr>
            <a:spLocks/>
          </p:cNvSpPr>
          <p:nvPr/>
        </p:nvSpPr>
        <p:spPr bwMode="auto">
          <a:xfrm>
            <a:off x="2098464" y="7883263"/>
            <a:ext cx="1450257" cy="997598"/>
          </a:xfrm>
          <a:custGeom>
            <a:avLst/>
            <a:gdLst>
              <a:gd name="T0" fmla="*/ 367 w 557"/>
              <a:gd name="T1" fmla="*/ 382 h 382"/>
              <a:gd name="T2" fmla="*/ 190 w 557"/>
              <a:gd name="T3" fmla="*/ 382 h 382"/>
              <a:gd name="T4" fmla="*/ 0 w 557"/>
              <a:gd name="T5" fmla="*/ 191 h 382"/>
              <a:gd name="T6" fmla="*/ 0 w 557"/>
              <a:gd name="T7" fmla="*/ 191 h 382"/>
              <a:gd name="T8" fmla="*/ 190 w 557"/>
              <a:gd name="T9" fmla="*/ 0 h 382"/>
              <a:gd name="T10" fmla="*/ 367 w 557"/>
              <a:gd name="T11" fmla="*/ 0 h 382"/>
              <a:gd name="T12" fmla="*/ 557 w 557"/>
              <a:gd name="T13" fmla="*/ 191 h 382"/>
              <a:gd name="T14" fmla="*/ 557 w 557"/>
              <a:gd name="T15" fmla="*/ 191 h 382"/>
              <a:gd name="T16" fmla="*/ 367 w 557"/>
              <a:gd name="T17" fmla="*/ 38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" h="382">
                <a:moveTo>
                  <a:pt x="367" y="382"/>
                </a:moveTo>
                <a:cubicBezTo>
                  <a:pt x="190" y="382"/>
                  <a:pt x="190" y="382"/>
                  <a:pt x="190" y="382"/>
                </a:cubicBezTo>
                <a:cubicBezTo>
                  <a:pt x="85" y="382"/>
                  <a:pt x="0" y="296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86"/>
                  <a:pt x="85" y="0"/>
                  <a:pt x="190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72" y="0"/>
                  <a:pt x="557" y="86"/>
                  <a:pt x="557" y="191"/>
                </a:cubicBezTo>
                <a:cubicBezTo>
                  <a:pt x="557" y="191"/>
                  <a:pt x="557" y="191"/>
                  <a:pt x="557" y="191"/>
                </a:cubicBezTo>
                <a:cubicBezTo>
                  <a:pt x="557" y="297"/>
                  <a:pt x="472" y="382"/>
                  <a:pt x="367" y="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02</a:t>
            </a:r>
          </a:p>
        </p:txBody>
      </p:sp>
      <p:sp>
        <p:nvSpPr>
          <p:cNvPr id="31" name="Freeform 5"/>
          <p:cNvSpPr>
            <a:spLocks/>
          </p:cNvSpPr>
          <p:nvPr/>
        </p:nvSpPr>
        <p:spPr bwMode="auto">
          <a:xfrm>
            <a:off x="2098464" y="10859073"/>
            <a:ext cx="1450257" cy="997598"/>
          </a:xfrm>
          <a:custGeom>
            <a:avLst/>
            <a:gdLst>
              <a:gd name="T0" fmla="*/ 367 w 557"/>
              <a:gd name="T1" fmla="*/ 382 h 382"/>
              <a:gd name="T2" fmla="*/ 190 w 557"/>
              <a:gd name="T3" fmla="*/ 382 h 382"/>
              <a:gd name="T4" fmla="*/ 0 w 557"/>
              <a:gd name="T5" fmla="*/ 191 h 382"/>
              <a:gd name="T6" fmla="*/ 0 w 557"/>
              <a:gd name="T7" fmla="*/ 191 h 382"/>
              <a:gd name="T8" fmla="*/ 190 w 557"/>
              <a:gd name="T9" fmla="*/ 0 h 382"/>
              <a:gd name="T10" fmla="*/ 367 w 557"/>
              <a:gd name="T11" fmla="*/ 0 h 382"/>
              <a:gd name="T12" fmla="*/ 557 w 557"/>
              <a:gd name="T13" fmla="*/ 191 h 382"/>
              <a:gd name="T14" fmla="*/ 557 w 557"/>
              <a:gd name="T15" fmla="*/ 191 h 382"/>
              <a:gd name="T16" fmla="*/ 367 w 557"/>
              <a:gd name="T17" fmla="*/ 38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7" h="382">
                <a:moveTo>
                  <a:pt x="367" y="382"/>
                </a:moveTo>
                <a:cubicBezTo>
                  <a:pt x="190" y="382"/>
                  <a:pt x="190" y="382"/>
                  <a:pt x="190" y="382"/>
                </a:cubicBezTo>
                <a:cubicBezTo>
                  <a:pt x="85" y="382"/>
                  <a:pt x="0" y="296"/>
                  <a:pt x="0" y="191"/>
                </a:cubicBezTo>
                <a:cubicBezTo>
                  <a:pt x="0" y="191"/>
                  <a:pt x="0" y="191"/>
                  <a:pt x="0" y="191"/>
                </a:cubicBezTo>
                <a:cubicBezTo>
                  <a:pt x="0" y="86"/>
                  <a:pt x="85" y="0"/>
                  <a:pt x="190" y="0"/>
                </a:cubicBezTo>
                <a:cubicBezTo>
                  <a:pt x="367" y="0"/>
                  <a:pt x="367" y="0"/>
                  <a:pt x="367" y="0"/>
                </a:cubicBezTo>
                <a:cubicBezTo>
                  <a:pt x="472" y="0"/>
                  <a:pt x="557" y="86"/>
                  <a:pt x="557" y="191"/>
                </a:cubicBezTo>
                <a:cubicBezTo>
                  <a:pt x="557" y="191"/>
                  <a:pt x="557" y="191"/>
                  <a:pt x="557" y="191"/>
                </a:cubicBezTo>
                <a:cubicBezTo>
                  <a:pt x="557" y="297"/>
                  <a:pt x="472" y="382"/>
                  <a:pt x="367" y="38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dirty="0">
                <a:solidFill>
                  <a:schemeClr val="accent1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03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985328" y="4744533"/>
            <a:ext cx="771922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HỆ THỐNG</a:t>
            </a:r>
          </a:p>
          <a:p>
            <a:r>
              <a:rPr lang="en-US" sz="2800" noProof="1">
                <a:solidFill>
                  <a:schemeClr val="bg1"/>
                </a:solidFill>
              </a:rPr>
              <a:t>Hệ thống đọc mã qr code và nhiệt độ một cách nhanh chóng và chính xác. Dữ liệu được cập nhật nhanh chóng và chính xác.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985329" y="10533232"/>
            <a:ext cx="82042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LƯU TRỮ VÀ XUẤT DỮ LIỆU</a:t>
            </a:r>
          </a:p>
          <a:p>
            <a:r>
              <a:rPr lang="en-US" sz="2800" noProof="1">
                <a:solidFill>
                  <a:schemeClr val="bg1"/>
                </a:solidFill>
              </a:rPr>
              <a:t>Lưu trữ tất cả dữ liệu được ghi trên hệ thống</a:t>
            </a:r>
          </a:p>
          <a:p>
            <a:r>
              <a:rPr lang="en-US" sz="2800" noProof="1">
                <a:solidFill>
                  <a:schemeClr val="bg1"/>
                </a:solidFill>
              </a:rPr>
              <a:t>Và xuất dữ liệu cần thiết trên hệ thống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85329" y="7720342"/>
            <a:ext cx="77192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noProof="1">
                <a:solidFill>
                  <a:schemeClr val="bg1"/>
                </a:solidFill>
              </a:rPr>
              <a:t>GIAO DIỆN </a:t>
            </a:r>
          </a:p>
          <a:p>
            <a:r>
              <a:rPr lang="en-US" sz="2800" noProof="1">
                <a:solidFill>
                  <a:schemeClr val="bg1"/>
                </a:solidFill>
              </a:rPr>
              <a:t>Giao diện Web thân thiện, mượt mà, dễ dàng sử dụng và phù hợp trên nhiều loại thiết bị</a:t>
            </a:r>
          </a:p>
        </p:txBody>
      </p:sp>
      <p:pic>
        <p:nvPicPr>
          <p:cNvPr id="38" name="Picture Placeholder 37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E634BBC-562C-084E-A5E8-A4A91B5D7A0A}" type="slidenum">
              <a:rPr lang="en-US" sz="20000" smtClean="0">
                <a:solidFill>
                  <a:srgbClr val="FF0000">
                    <a:alpha val="8000"/>
                  </a:srgbClr>
                </a:solidFill>
              </a:rPr>
              <a:pPr/>
              <a:t>5</a:t>
            </a:fld>
            <a:endParaRPr lang="en-US" sz="20000" dirty="0">
              <a:solidFill>
                <a:srgbClr val="FF0000">
                  <a:alpha val="8000"/>
                </a:srgbClr>
              </a:solidFill>
            </a:endParaRPr>
          </a:p>
          <a:p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6097661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Graphical user interface, application, icon&#10;&#10;Description automatically generated">
            <a:extLst>
              <a:ext uri="{FF2B5EF4-FFF2-40B4-BE49-F238E27FC236}">
                <a16:creationId xmlns:a16="http://schemas.microsoft.com/office/drawing/2014/main" id="{EDEDF46B-D739-43A0-A185-283AA7EF6D3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6" r="22425"/>
          <a:stretch/>
        </p:blipFill>
        <p:spPr>
          <a:xfrm>
            <a:off x="8489524" y="10347701"/>
            <a:ext cx="1011968" cy="1041818"/>
          </a:xfrm>
          <a:prstGeom prst="rect">
            <a:avLst/>
          </a:prstGeom>
        </p:spPr>
      </p:pic>
      <p:pic>
        <p:nvPicPr>
          <p:cNvPr id="1036" name="Picture 12" descr="NodeMCU ESP8266 Vs. Arduino UNO Board - Makerguides.com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716" y="5307260"/>
            <a:ext cx="2751767" cy="183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5"/>
          <p:cNvSpPr>
            <a:spLocks noEditPoints="1"/>
          </p:cNvSpPr>
          <p:nvPr/>
        </p:nvSpPr>
        <p:spPr bwMode="auto">
          <a:xfrm>
            <a:off x="6894513" y="2599531"/>
            <a:ext cx="10590212" cy="10352088"/>
          </a:xfrm>
          <a:custGeom>
            <a:avLst/>
            <a:gdLst>
              <a:gd name="T0" fmla="*/ 1418 w 1514"/>
              <a:gd name="T1" fmla="*/ 852 h 1480"/>
              <a:gd name="T2" fmla="*/ 1514 w 1514"/>
              <a:gd name="T3" fmla="*/ 521 h 1480"/>
              <a:gd name="T4" fmla="*/ 1190 w 1514"/>
              <a:gd name="T5" fmla="*/ 354 h 1480"/>
              <a:gd name="T6" fmla="*/ 964 w 1514"/>
              <a:gd name="T7" fmla="*/ 205 h 1480"/>
              <a:gd name="T8" fmla="*/ 554 w 1514"/>
              <a:gd name="T9" fmla="*/ 205 h 1480"/>
              <a:gd name="T10" fmla="*/ 327 w 1514"/>
              <a:gd name="T11" fmla="*/ 355 h 1480"/>
              <a:gd name="T12" fmla="*/ 0 w 1514"/>
              <a:gd name="T13" fmla="*/ 521 h 1480"/>
              <a:gd name="T14" fmla="*/ 100 w 1514"/>
              <a:gd name="T15" fmla="*/ 852 h 1480"/>
              <a:gd name="T16" fmla="*/ 0 w 1514"/>
              <a:gd name="T17" fmla="*/ 1190 h 1480"/>
              <a:gd name="T18" fmla="*/ 331 w 1514"/>
              <a:gd name="T19" fmla="*/ 1352 h 1480"/>
              <a:gd name="T20" fmla="*/ 562 w 1514"/>
              <a:gd name="T21" fmla="*/ 1455 h 1480"/>
              <a:gd name="T22" fmla="*/ 410 w 1514"/>
              <a:gd name="T23" fmla="*/ 1190 h 1480"/>
              <a:gd name="T24" fmla="*/ 141 w 1514"/>
              <a:gd name="T25" fmla="*/ 995 h 1480"/>
              <a:gd name="T26" fmla="*/ 139 w 1514"/>
              <a:gd name="T27" fmla="*/ 715 h 1480"/>
              <a:gd name="T28" fmla="*/ 410 w 1514"/>
              <a:gd name="T29" fmla="*/ 521 h 1480"/>
              <a:gd name="T30" fmla="*/ 559 w 1514"/>
              <a:gd name="T31" fmla="*/ 250 h 1480"/>
              <a:gd name="T32" fmla="*/ 960 w 1514"/>
              <a:gd name="T33" fmla="*/ 250 h 1480"/>
              <a:gd name="T34" fmla="*/ 1104 w 1514"/>
              <a:gd name="T35" fmla="*/ 521 h 1480"/>
              <a:gd name="T36" fmla="*/ 1379 w 1514"/>
              <a:gd name="T37" fmla="*/ 714 h 1480"/>
              <a:gd name="T38" fmla="*/ 1377 w 1514"/>
              <a:gd name="T39" fmla="*/ 996 h 1480"/>
              <a:gd name="T40" fmla="*/ 1104 w 1514"/>
              <a:gd name="T41" fmla="*/ 1190 h 1480"/>
              <a:gd name="T42" fmla="*/ 956 w 1514"/>
              <a:gd name="T43" fmla="*/ 1455 h 1480"/>
              <a:gd name="T44" fmla="*/ 1186 w 1514"/>
              <a:gd name="T45" fmla="*/ 1353 h 1480"/>
              <a:gd name="T46" fmla="*/ 1514 w 1514"/>
              <a:gd name="T47" fmla="*/ 1190 h 1480"/>
              <a:gd name="T48" fmla="*/ 205 w 1514"/>
              <a:gd name="T49" fmla="*/ 1008 h 1480"/>
              <a:gd name="T50" fmla="*/ 205 w 1514"/>
              <a:gd name="T51" fmla="*/ 1371 h 1480"/>
              <a:gd name="T52" fmla="*/ 205 w 1514"/>
              <a:gd name="T53" fmla="*/ 1008 h 1480"/>
              <a:gd name="T54" fmla="*/ 205 w 1514"/>
              <a:gd name="T55" fmla="*/ 702 h 1480"/>
              <a:gd name="T56" fmla="*/ 205 w 1514"/>
              <a:gd name="T57" fmla="*/ 339 h 1480"/>
              <a:gd name="T58" fmla="*/ 759 w 1514"/>
              <a:gd name="T59" fmla="*/ 386 h 1480"/>
              <a:gd name="T60" fmla="*/ 759 w 1514"/>
              <a:gd name="T61" fmla="*/ 24 h 1480"/>
              <a:gd name="T62" fmla="*/ 759 w 1514"/>
              <a:gd name="T63" fmla="*/ 386 h 1480"/>
              <a:gd name="T64" fmla="*/ 1128 w 1514"/>
              <a:gd name="T65" fmla="*/ 521 h 1480"/>
              <a:gd name="T66" fmla="*/ 1490 w 1514"/>
              <a:gd name="T67" fmla="*/ 521 h 1480"/>
              <a:gd name="T68" fmla="*/ 1309 w 1514"/>
              <a:gd name="T69" fmla="*/ 1371 h 1480"/>
              <a:gd name="T70" fmla="*/ 1309 w 1514"/>
              <a:gd name="T71" fmla="*/ 1008 h 1480"/>
              <a:gd name="T72" fmla="*/ 1309 w 1514"/>
              <a:gd name="T73" fmla="*/ 1371 h 1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514" h="1480">
                <a:moveTo>
                  <a:pt x="1400" y="1005"/>
                </a:moveTo>
                <a:cubicBezTo>
                  <a:pt x="1412" y="956"/>
                  <a:pt x="1418" y="905"/>
                  <a:pt x="1418" y="852"/>
                </a:cubicBezTo>
                <a:cubicBezTo>
                  <a:pt x="1418" y="801"/>
                  <a:pt x="1412" y="752"/>
                  <a:pt x="1401" y="704"/>
                </a:cubicBezTo>
                <a:cubicBezTo>
                  <a:pt x="1468" y="670"/>
                  <a:pt x="1514" y="601"/>
                  <a:pt x="1514" y="521"/>
                </a:cubicBezTo>
                <a:cubicBezTo>
                  <a:pt x="1514" y="407"/>
                  <a:pt x="1422" y="315"/>
                  <a:pt x="1309" y="315"/>
                </a:cubicBezTo>
                <a:cubicBezTo>
                  <a:pt x="1265" y="315"/>
                  <a:pt x="1223" y="330"/>
                  <a:pt x="1190" y="354"/>
                </a:cubicBezTo>
                <a:cubicBezTo>
                  <a:pt x="1124" y="297"/>
                  <a:pt x="1048" y="253"/>
                  <a:pt x="963" y="225"/>
                </a:cubicBezTo>
                <a:cubicBezTo>
                  <a:pt x="964" y="219"/>
                  <a:pt x="964" y="212"/>
                  <a:pt x="964" y="205"/>
                </a:cubicBezTo>
                <a:cubicBezTo>
                  <a:pt x="964" y="92"/>
                  <a:pt x="872" y="0"/>
                  <a:pt x="759" y="0"/>
                </a:cubicBezTo>
                <a:cubicBezTo>
                  <a:pt x="646" y="0"/>
                  <a:pt x="554" y="92"/>
                  <a:pt x="554" y="205"/>
                </a:cubicBezTo>
                <a:cubicBezTo>
                  <a:pt x="554" y="212"/>
                  <a:pt x="554" y="219"/>
                  <a:pt x="555" y="225"/>
                </a:cubicBezTo>
                <a:cubicBezTo>
                  <a:pt x="470" y="253"/>
                  <a:pt x="393" y="298"/>
                  <a:pt x="327" y="355"/>
                </a:cubicBezTo>
                <a:cubicBezTo>
                  <a:pt x="293" y="330"/>
                  <a:pt x="250" y="315"/>
                  <a:pt x="205" y="315"/>
                </a:cubicBezTo>
                <a:cubicBezTo>
                  <a:pt x="92" y="315"/>
                  <a:pt x="0" y="407"/>
                  <a:pt x="0" y="521"/>
                </a:cubicBezTo>
                <a:cubicBezTo>
                  <a:pt x="0" y="602"/>
                  <a:pt x="48" y="673"/>
                  <a:pt x="117" y="706"/>
                </a:cubicBezTo>
                <a:cubicBezTo>
                  <a:pt x="106" y="753"/>
                  <a:pt x="100" y="802"/>
                  <a:pt x="100" y="852"/>
                </a:cubicBezTo>
                <a:cubicBezTo>
                  <a:pt x="100" y="904"/>
                  <a:pt x="107" y="955"/>
                  <a:pt x="118" y="1004"/>
                </a:cubicBezTo>
                <a:cubicBezTo>
                  <a:pt x="48" y="1036"/>
                  <a:pt x="0" y="1107"/>
                  <a:pt x="0" y="1190"/>
                </a:cubicBezTo>
                <a:cubicBezTo>
                  <a:pt x="0" y="1303"/>
                  <a:pt x="92" y="1395"/>
                  <a:pt x="205" y="1395"/>
                </a:cubicBezTo>
                <a:cubicBezTo>
                  <a:pt x="252" y="1395"/>
                  <a:pt x="296" y="1379"/>
                  <a:pt x="331" y="1352"/>
                </a:cubicBezTo>
                <a:cubicBezTo>
                  <a:pt x="398" y="1409"/>
                  <a:pt x="476" y="1453"/>
                  <a:pt x="562" y="1480"/>
                </a:cubicBezTo>
                <a:cubicBezTo>
                  <a:pt x="562" y="1455"/>
                  <a:pt x="562" y="1455"/>
                  <a:pt x="562" y="1455"/>
                </a:cubicBezTo>
                <a:cubicBezTo>
                  <a:pt x="483" y="1429"/>
                  <a:pt x="411" y="1388"/>
                  <a:pt x="349" y="1336"/>
                </a:cubicBezTo>
                <a:cubicBezTo>
                  <a:pt x="387" y="1298"/>
                  <a:pt x="410" y="1247"/>
                  <a:pt x="410" y="1190"/>
                </a:cubicBezTo>
                <a:cubicBezTo>
                  <a:pt x="410" y="1076"/>
                  <a:pt x="318" y="984"/>
                  <a:pt x="205" y="984"/>
                </a:cubicBezTo>
                <a:cubicBezTo>
                  <a:pt x="183" y="984"/>
                  <a:pt x="161" y="988"/>
                  <a:pt x="141" y="995"/>
                </a:cubicBezTo>
                <a:cubicBezTo>
                  <a:pt x="130" y="949"/>
                  <a:pt x="125" y="901"/>
                  <a:pt x="125" y="852"/>
                </a:cubicBezTo>
                <a:cubicBezTo>
                  <a:pt x="125" y="805"/>
                  <a:pt x="130" y="759"/>
                  <a:pt x="139" y="715"/>
                </a:cubicBezTo>
                <a:cubicBezTo>
                  <a:pt x="160" y="722"/>
                  <a:pt x="182" y="726"/>
                  <a:pt x="205" y="726"/>
                </a:cubicBezTo>
                <a:cubicBezTo>
                  <a:pt x="318" y="726"/>
                  <a:pt x="410" y="634"/>
                  <a:pt x="410" y="521"/>
                </a:cubicBezTo>
                <a:cubicBezTo>
                  <a:pt x="410" y="462"/>
                  <a:pt x="385" y="408"/>
                  <a:pt x="345" y="371"/>
                </a:cubicBezTo>
                <a:cubicBezTo>
                  <a:pt x="407" y="318"/>
                  <a:pt x="480" y="276"/>
                  <a:pt x="559" y="250"/>
                </a:cubicBezTo>
                <a:cubicBezTo>
                  <a:pt x="579" y="341"/>
                  <a:pt x="661" y="410"/>
                  <a:pt x="759" y="410"/>
                </a:cubicBezTo>
                <a:cubicBezTo>
                  <a:pt x="857" y="410"/>
                  <a:pt x="939" y="341"/>
                  <a:pt x="960" y="250"/>
                </a:cubicBezTo>
                <a:cubicBezTo>
                  <a:pt x="1038" y="276"/>
                  <a:pt x="1109" y="317"/>
                  <a:pt x="1171" y="369"/>
                </a:cubicBezTo>
                <a:cubicBezTo>
                  <a:pt x="1130" y="407"/>
                  <a:pt x="1104" y="461"/>
                  <a:pt x="1104" y="521"/>
                </a:cubicBezTo>
                <a:cubicBezTo>
                  <a:pt x="1104" y="634"/>
                  <a:pt x="1196" y="726"/>
                  <a:pt x="1309" y="726"/>
                </a:cubicBezTo>
                <a:cubicBezTo>
                  <a:pt x="1334" y="726"/>
                  <a:pt x="1357" y="722"/>
                  <a:pt x="1379" y="714"/>
                </a:cubicBezTo>
                <a:cubicBezTo>
                  <a:pt x="1389" y="758"/>
                  <a:pt x="1394" y="804"/>
                  <a:pt x="1394" y="852"/>
                </a:cubicBezTo>
                <a:cubicBezTo>
                  <a:pt x="1394" y="901"/>
                  <a:pt x="1388" y="950"/>
                  <a:pt x="1377" y="996"/>
                </a:cubicBezTo>
                <a:cubicBezTo>
                  <a:pt x="1356" y="988"/>
                  <a:pt x="1333" y="984"/>
                  <a:pt x="1309" y="984"/>
                </a:cubicBezTo>
                <a:cubicBezTo>
                  <a:pt x="1196" y="984"/>
                  <a:pt x="1104" y="1076"/>
                  <a:pt x="1104" y="1190"/>
                </a:cubicBezTo>
                <a:cubicBezTo>
                  <a:pt x="1104" y="1248"/>
                  <a:pt x="1128" y="1300"/>
                  <a:pt x="1167" y="1338"/>
                </a:cubicBezTo>
                <a:cubicBezTo>
                  <a:pt x="1105" y="1389"/>
                  <a:pt x="1034" y="1430"/>
                  <a:pt x="956" y="1455"/>
                </a:cubicBezTo>
                <a:cubicBezTo>
                  <a:pt x="956" y="1480"/>
                  <a:pt x="956" y="1480"/>
                  <a:pt x="956" y="1480"/>
                </a:cubicBezTo>
                <a:cubicBezTo>
                  <a:pt x="1041" y="1454"/>
                  <a:pt x="1119" y="1410"/>
                  <a:pt x="1186" y="1353"/>
                </a:cubicBezTo>
                <a:cubicBezTo>
                  <a:pt x="1220" y="1379"/>
                  <a:pt x="1263" y="1395"/>
                  <a:pt x="1309" y="1395"/>
                </a:cubicBezTo>
                <a:cubicBezTo>
                  <a:pt x="1422" y="1395"/>
                  <a:pt x="1514" y="1303"/>
                  <a:pt x="1514" y="1190"/>
                </a:cubicBezTo>
                <a:cubicBezTo>
                  <a:pt x="1514" y="1109"/>
                  <a:pt x="1468" y="1039"/>
                  <a:pt x="1400" y="1005"/>
                </a:cubicBezTo>
                <a:close/>
                <a:moveTo>
                  <a:pt x="205" y="1008"/>
                </a:moveTo>
                <a:cubicBezTo>
                  <a:pt x="305" y="1008"/>
                  <a:pt x="386" y="1090"/>
                  <a:pt x="386" y="1190"/>
                </a:cubicBezTo>
                <a:cubicBezTo>
                  <a:pt x="386" y="1290"/>
                  <a:pt x="305" y="1371"/>
                  <a:pt x="205" y="1371"/>
                </a:cubicBezTo>
                <a:cubicBezTo>
                  <a:pt x="105" y="1371"/>
                  <a:pt x="24" y="1290"/>
                  <a:pt x="24" y="1190"/>
                </a:cubicBezTo>
                <a:cubicBezTo>
                  <a:pt x="24" y="1090"/>
                  <a:pt x="105" y="1008"/>
                  <a:pt x="205" y="1008"/>
                </a:cubicBezTo>
                <a:close/>
                <a:moveTo>
                  <a:pt x="386" y="521"/>
                </a:moveTo>
                <a:cubicBezTo>
                  <a:pt x="386" y="621"/>
                  <a:pt x="305" y="702"/>
                  <a:pt x="205" y="702"/>
                </a:cubicBezTo>
                <a:cubicBezTo>
                  <a:pt x="105" y="702"/>
                  <a:pt x="24" y="621"/>
                  <a:pt x="24" y="521"/>
                </a:cubicBezTo>
                <a:cubicBezTo>
                  <a:pt x="24" y="421"/>
                  <a:pt x="105" y="339"/>
                  <a:pt x="205" y="339"/>
                </a:cubicBezTo>
                <a:cubicBezTo>
                  <a:pt x="305" y="339"/>
                  <a:pt x="386" y="421"/>
                  <a:pt x="386" y="521"/>
                </a:cubicBezTo>
                <a:close/>
                <a:moveTo>
                  <a:pt x="759" y="386"/>
                </a:moveTo>
                <a:cubicBezTo>
                  <a:pt x="659" y="386"/>
                  <a:pt x="578" y="305"/>
                  <a:pt x="578" y="205"/>
                </a:cubicBezTo>
                <a:cubicBezTo>
                  <a:pt x="578" y="105"/>
                  <a:pt x="659" y="24"/>
                  <a:pt x="759" y="24"/>
                </a:cubicBezTo>
                <a:cubicBezTo>
                  <a:pt x="859" y="24"/>
                  <a:pt x="940" y="105"/>
                  <a:pt x="940" y="205"/>
                </a:cubicBezTo>
                <a:cubicBezTo>
                  <a:pt x="940" y="305"/>
                  <a:pt x="859" y="386"/>
                  <a:pt x="759" y="386"/>
                </a:cubicBezTo>
                <a:close/>
                <a:moveTo>
                  <a:pt x="1309" y="702"/>
                </a:moveTo>
                <a:cubicBezTo>
                  <a:pt x="1209" y="702"/>
                  <a:pt x="1128" y="621"/>
                  <a:pt x="1128" y="521"/>
                </a:cubicBezTo>
                <a:cubicBezTo>
                  <a:pt x="1128" y="421"/>
                  <a:pt x="1209" y="339"/>
                  <a:pt x="1309" y="339"/>
                </a:cubicBezTo>
                <a:cubicBezTo>
                  <a:pt x="1409" y="339"/>
                  <a:pt x="1490" y="421"/>
                  <a:pt x="1490" y="521"/>
                </a:cubicBezTo>
                <a:cubicBezTo>
                  <a:pt x="1490" y="621"/>
                  <a:pt x="1409" y="702"/>
                  <a:pt x="1309" y="702"/>
                </a:cubicBezTo>
                <a:close/>
                <a:moveTo>
                  <a:pt x="1309" y="1371"/>
                </a:moveTo>
                <a:cubicBezTo>
                  <a:pt x="1209" y="1371"/>
                  <a:pt x="1128" y="1290"/>
                  <a:pt x="1128" y="1190"/>
                </a:cubicBezTo>
                <a:cubicBezTo>
                  <a:pt x="1128" y="1090"/>
                  <a:pt x="1209" y="1008"/>
                  <a:pt x="1309" y="1008"/>
                </a:cubicBezTo>
                <a:cubicBezTo>
                  <a:pt x="1409" y="1008"/>
                  <a:pt x="1490" y="1090"/>
                  <a:pt x="1490" y="1190"/>
                </a:cubicBezTo>
                <a:cubicBezTo>
                  <a:pt x="1490" y="1290"/>
                  <a:pt x="1409" y="1371"/>
                  <a:pt x="1309" y="1371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10937875" y="2767806"/>
            <a:ext cx="2532062" cy="253206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/>
          </a:p>
        </p:txBody>
      </p:sp>
      <p:sp>
        <p:nvSpPr>
          <p:cNvPr id="22" name="Freeform 20"/>
          <p:cNvSpPr>
            <a:spLocks noEditPoints="1"/>
          </p:cNvSpPr>
          <p:nvPr/>
        </p:nvSpPr>
        <p:spPr bwMode="auto">
          <a:xfrm>
            <a:off x="15679738" y="11183144"/>
            <a:ext cx="712787" cy="369888"/>
          </a:xfrm>
          <a:custGeom>
            <a:avLst/>
            <a:gdLst>
              <a:gd name="T0" fmla="*/ 51 w 102"/>
              <a:gd name="T1" fmla="*/ 53 h 53"/>
              <a:gd name="T2" fmla="*/ 0 w 102"/>
              <a:gd name="T3" fmla="*/ 26 h 53"/>
              <a:gd name="T4" fmla="*/ 51 w 102"/>
              <a:gd name="T5" fmla="*/ 0 h 53"/>
              <a:gd name="T6" fmla="*/ 102 w 102"/>
              <a:gd name="T7" fmla="*/ 26 h 53"/>
              <a:gd name="T8" fmla="*/ 51 w 102"/>
              <a:gd name="T9" fmla="*/ 53 h 53"/>
              <a:gd name="T10" fmla="*/ 51 w 102"/>
              <a:gd name="T11" fmla="*/ 10 h 53"/>
              <a:gd name="T12" fmla="*/ 10 w 102"/>
              <a:gd name="T13" fmla="*/ 26 h 53"/>
              <a:gd name="T14" fmla="*/ 51 w 102"/>
              <a:gd name="T15" fmla="*/ 43 h 53"/>
              <a:gd name="T16" fmla="*/ 92 w 102"/>
              <a:gd name="T17" fmla="*/ 26 h 53"/>
              <a:gd name="T18" fmla="*/ 51 w 102"/>
              <a:gd name="T19" fmla="*/ 1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2" h="53">
                <a:moveTo>
                  <a:pt x="51" y="53"/>
                </a:moveTo>
                <a:cubicBezTo>
                  <a:pt x="22" y="53"/>
                  <a:pt x="0" y="42"/>
                  <a:pt x="0" y="26"/>
                </a:cubicBezTo>
                <a:cubicBezTo>
                  <a:pt x="0" y="11"/>
                  <a:pt x="22" y="0"/>
                  <a:pt x="51" y="0"/>
                </a:cubicBezTo>
                <a:cubicBezTo>
                  <a:pt x="80" y="0"/>
                  <a:pt x="102" y="11"/>
                  <a:pt x="102" y="26"/>
                </a:cubicBezTo>
                <a:cubicBezTo>
                  <a:pt x="102" y="42"/>
                  <a:pt x="80" y="53"/>
                  <a:pt x="51" y="53"/>
                </a:cubicBezTo>
                <a:close/>
                <a:moveTo>
                  <a:pt x="51" y="10"/>
                </a:moveTo>
                <a:cubicBezTo>
                  <a:pt x="28" y="10"/>
                  <a:pt x="10" y="19"/>
                  <a:pt x="10" y="26"/>
                </a:cubicBezTo>
                <a:cubicBezTo>
                  <a:pt x="10" y="34"/>
                  <a:pt x="28" y="43"/>
                  <a:pt x="51" y="43"/>
                </a:cubicBezTo>
                <a:cubicBezTo>
                  <a:pt x="74" y="43"/>
                  <a:pt x="92" y="34"/>
                  <a:pt x="92" y="26"/>
                </a:cubicBezTo>
                <a:cubicBezTo>
                  <a:pt x="92" y="19"/>
                  <a:pt x="74" y="10"/>
                  <a:pt x="51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/>
          </a:p>
        </p:txBody>
      </p:sp>
      <p:sp>
        <p:nvSpPr>
          <p:cNvPr id="23" name="Freeform 21"/>
          <p:cNvSpPr>
            <a:spLocks noEditPoints="1"/>
          </p:cNvSpPr>
          <p:nvPr/>
        </p:nvSpPr>
        <p:spPr bwMode="auto">
          <a:xfrm>
            <a:off x="15420975" y="11078369"/>
            <a:ext cx="1258887" cy="622300"/>
          </a:xfrm>
          <a:custGeom>
            <a:avLst/>
            <a:gdLst>
              <a:gd name="T0" fmla="*/ 90 w 180"/>
              <a:gd name="T1" fmla="*/ 89 h 89"/>
              <a:gd name="T2" fmla="*/ 0 w 180"/>
              <a:gd name="T3" fmla="*/ 44 h 89"/>
              <a:gd name="T4" fmla="*/ 90 w 180"/>
              <a:gd name="T5" fmla="*/ 0 h 89"/>
              <a:gd name="T6" fmla="*/ 180 w 180"/>
              <a:gd name="T7" fmla="*/ 44 h 89"/>
              <a:gd name="T8" fmla="*/ 90 w 180"/>
              <a:gd name="T9" fmla="*/ 89 h 89"/>
              <a:gd name="T10" fmla="*/ 90 w 180"/>
              <a:gd name="T11" fmla="*/ 10 h 89"/>
              <a:gd name="T12" fmla="*/ 11 w 180"/>
              <a:gd name="T13" fmla="*/ 44 h 89"/>
              <a:gd name="T14" fmla="*/ 90 w 180"/>
              <a:gd name="T15" fmla="*/ 79 h 89"/>
              <a:gd name="T16" fmla="*/ 170 w 180"/>
              <a:gd name="T17" fmla="*/ 44 h 89"/>
              <a:gd name="T18" fmla="*/ 90 w 180"/>
              <a:gd name="T19" fmla="*/ 1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0" h="89">
                <a:moveTo>
                  <a:pt x="90" y="89"/>
                </a:moveTo>
                <a:cubicBezTo>
                  <a:pt x="40" y="89"/>
                  <a:pt x="0" y="70"/>
                  <a:pt x="0" y="44"/>
                </a:cubicBezTo>
                <a:cubicBezTo>
                  <a:pt x="0" y="19"/>
                  <a:pt x="40" y="0"/>
                  <a:pt x="90" y="0"/>
                </a:cubicBezTo>
                <a:cubicBezTo>
                  <a:pt x="141" y="0"/>
                  <a:pt x="180" y="19"/>
                  <a:pt x="180" y="44"/>
                </a:cubicBezTo>
                <a:cubicBezTo>
                  <a:pt x="180" y="70"/>
                  <a:pt x="141" y="89"/>
                  <a:pt x="90" y="89"/>
                </a:cubicBezTo>
                <a:close/>
                <a:moveTo>
                  <a:pt x="90" y="10"/>
                </a:moveTo>
                <a:cubicBezTo>
                  <a:pt x="43" y="10"/>
                  <a:pt x="11" y="28"/>
                  <a:pt x="11" y="44"/>
                </a:cubicBezTo>
                <a:cubicBezTo>
                  <a:pt x="11" y="61"/>
                  <a:pt x="43" y="79"/>
                  <a:pt x="90" y="79"/>
                </a:cubicBezTo>
                <a:cubicBezTo>
                  <a:pt x="138" y="79"/>
                  <a:pt x="170" y="61"/>
                  <a:pt x="170" y="44"/>
                </a:cubicBezTo>
                <a:cubicBezTo>
                  <a:pt x="170" y="28"/>
                  <a:pt x="138" y="10"/>
                  <a:pt x="9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/>
          </a:p>
        </p:txBody>
      </p:sp>
      <p:sp>
        <p:nvSpPr>
          <p:cNvPr id="24" name="TextBox 23"/>
          <p:cNvSpPr txBox="1"/>
          <p:nvPr/>
        </p:nvSpPr>
        <p:spPr>
          <a:xfrm>
            <a:off x="4341812" y="1138783"/>
            <a:ext cx="157178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noProof="1">
                <a:solidFill>
                  <a:schemeClr val="accent1"/>
                </a:solidFill>
              </a:rPr>
              <a:t>KIẾN TRÚC CỦA HỆ THỐNG</a:t>
            </a:r>
            <a:endParaRPr lang="en-US" sz="3200" b="1" noProof="1"/>
          </a:p>
          <a:p>
            <a:pPr algn="ctr"/>
            <a:endParaRPr lang="en-US" sz="3200" noProof="1"/>
          </a:p>
        </p:txBody>
      </p:sp>
      <p:sp>
        <p:nvSpPr>
          <p:cNvPr id="25" name="TextBox 24"/>
          <p:cNvSpPr txBox="1"/>
          <p:nvPr/>
        </p:nvSpPr>
        <p:spPr>
          <a:xfrm>
            <a:off x="774314" y="4936082"/>
            <a:ext cx="593525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4000" b="1" noProof="1">
                <a:solidFill>
                  <a:schemeClr val="accent1"/>
                </a:solidFill>
              </a:rPr>
              <a:t>Vi điều khiển</a:t>
            </a:r>
          </a:p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3200" noProof="1"/>
              <a:t>Arduino Uno, NodeMCU</a:t>
            </a:r>
          </a:p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3200" noProof="1"/>
              <a:t>  	Các cảm biến				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64619" y="9738270"/>
            <a:ext cx="571856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4000" b="1" noProof="1">
                <a:solidFill>
                  <a:schemeClr val="accent1"/>
                </a:solidFill>
              </a:rPr>
              <a:t>Giao thức</a:t>
            </a:r>
            <a:endParaRPr lang="en-US" sz="3200" b="1" noProof="1"/>
          </a:p>
          <a:p>
            <a:pPr algn="r">
              <a:spcBef>
                <a:spcPts val="300"/>
              </a:spcBef>
              <a:spcAft>
                <a:spcPts val="300"/>
              </a:spcAft>
            </a:pPr>
            <a:r>
              <a:rPr lang="en-US" sz="3200" noProof="1"/>
              <a:t>HTTP protocol, UART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noProof="1"/>
              <a:t>						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800637" y="4936081"/>
            <a:ext cx="5795833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4000" b="1" noProof="1">
                <a:solidFill>
                  <a:schemeClr val="accent1"/>
                </a:solidFill>
              </a:rPr>
              <a:t>Cơ sở dữ liệu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noProof="1"/>
              <a:t>MongoDB 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7663319" y="9738269"/>
            <a:ext cx="5795833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4000" b="1" noProof="1">
                <a:solidFill>
                  <a:schemeClr val="accent1"/>
                </a:solidFill>
              </a:rPr>
              <a:t>Ứng dụng Web</a:t>
            </a:r>
            <a:endParaRPr lang="en-US" sz="3200" b="1" noProof="1"/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200" noProof="1"/>
              <a:t>HTML, CSS, JS, Bootstrap, </a:t>
            </a:r>
            <a:r>
              <a:rPr lang="en-US" sz="3200" noProof="1" smtClean="0"/>
              <a:t>Nodejs, ExpressJs….</a:t>
            </a:r>
            <a:endParaRPr lang="en-US" sz="3200" noProof="1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9681241" y="7775575"/>
            <a:ext cx="4973377" cy="674072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noProof="1"/>
              <a:t>ARCHITECTURE</a:t>
            </a:r>
          </a:p>
          <a:p>
            <a:pPr algn="ctr"/>
            <a:endParaRPr lang="en-US" noProof="1"/>
          </a:p>
        </p:txBody>
      </p:sp>
      <p:sp>
        <p:nvSpPr>
          <p:cNvPr id="31" name="Rounded Rectangle 30"/>
          <p:cNvSpPr/>
          <p:nvPr/>
        </p:nvSpPr>
        <p:spPr>
          <a:xfrm rot="10800000">
            <a:off x="10579932" y="8682290"/>
            <a:ext cx="3175998" cy="215498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1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z="20000" noProof="1" dirty="0" smtClean="0"/>
              <a:pPr/>
              <a:t>6</a:t>
            </a:fld>
            <a:endParaRPr lang="en-US" sz="20000" noProof="1"/>
          </a:p>
        </p:txBody>
      </p:sp>
      <p:pic>
        <p:nvPicPr>
          <p:cNvPr id="33" name="Picture 32" descr="A picture containing text&#10;&#10;Description automatically generated">
            <a:extLst>
              <a:ext uri="{FF2B5EF4-FFF2-40B4-BE49-F238E27FC236}">
                <a16:creationId xmlns:a16="http://schemas.microsoft.com/office/drawing/2014/main" id="{9BA87DC8-79B3-41A4-B656-4B785B6A3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967" y="10300642"/>
            <a:ext cx="1133175" cy="1133175"/>
          </a:xfrm>
          <a:prstGeom prst="rect">
            <a:avLst/>
          </a:prstGeom>
        </p:spPr>
      </p:pic>
      <p:sp>
        <p:nvSpPr>
          <p:cNvPr id="39" name="Freeform 23">
            <a:hlinkClick r:id="rId5" action="ppaction://hlinksldjump"/>
            <a:extLst>
              <a:ext uri="{FF2B5EF4-FFF2-40B4-BE49-F238E27FC236}">
                <a16:creationId xmlns:a16="http://schemas.microsoft.com/office/drawing/2014/main" id="{6D5A6A1B-C433-4784-9876-2D259916A408}"/>
              </a:ext>
            </a:extLst>
          </p:cNvPr>
          <p:cNvSpPr>
            <a:spLocks noEditPoints="1"/>
          </p:cNvSpPr>
          <p:nvPr/>
        </p:nvSpPr>
        <p:spPr bwMode="auto">
          <a:xfrm>
            <a:off x="11684396" y="3426251"/>
            <a:ext cx="1032669" cy="1029995"/>
          </a:xfrm>
          <a:custGeom>
            <a:avLst/>
            <a:gdLst>
              <a:gd name="T0" fmla="*/ 5 w 129"/>
              <a:gd name="T1" fmla="*/ 69 h 121"/>
              <a:gd name="T2" fmla="*/ 59 w 129"/>
              <a:gd name="T3" fmla="*/ 94 h 121"/>
              <a:gd name="T4" fmla="*/ 71 w 129"/>
              <a:gd name="T5" fmla="*/ 94 h 121"/>
              <a:gd name="T6" fmla="*/ 125 w 129"/>
              <a:gd name="T7" fmla="*/ 69 h 121"/>
              <a:gd name="T8" fmla="*/ 129 w 129"/>
              <a:gd name="T9" fmla="*/ 59 h 121"/>
              <a:gd name="T10" fmla="*/ 120 w 129"/>
              <a:gd name="T11" fmla="*/ 63 h 121"/>
              <a:gd name="T12" fmla="*/ 65 w 129"/>
              <a:gd name="T13" fmla="*/ 89 h 121"/>
              <a:gd name="T14" fmla="*/ 10 w 129"/>
              <a:gd name="T15" fmla="*/ 63 h 121"/>
              <a:gd name="T16" fmla="*/ 1 w 129"/>
              <a:gd name="T17" fmla="*/ 59 h 121"/>
              <a:gd name="T18" fmla="*/ 5 w 129"/>
              <a:gd name="T19" fmla="*/ 69 h 121"/>
              <a:gd name="T20" fmla="*/ 5 w 129"/>
              <a:gd name="T21" fmla="*/ 44 h 121"/>
              <a:gd name="T22" fmla="*/ 59 w 129"/>
              <a:gd name="T23" fmla="*/ 68 h 121"/>
              <a:gd name="T24" fmla="*/ 71 w 129"/>
              <a:gd name="T25" fmla="*/ 68 h 121"/>
              <a:gd name="T26" fmla="*/ 125 w 129"/>
              <a:gd name="T27" fmla="*/ 44 h 121"/>
              <a:gd name="T28" fmla="*/ 125 w 129"/>
              <a:gd name="T29" fmla="*/ 32 h 121"/>
              <a:gd name="T30" fmla="*/ 71 w 129"/>
              <a:gd name="T31" fmla="*/ 3 h 121"/>
              <a:gd name="T32" fmla="*/ 59 w 129"/>
              <a:gd name="T33" fmla="*/ 3 h 121"/>
              <a:gd name="T34" fmla="*/ 5 w 129"/>
              <a:gd name="T35" fmla="*/ 32 h 121"/>
              <a:gd name="T36" fmla="*/ 5 w 129"/>
              <a:gd name="T37" fmla="*/ 44 h 121"/>
              <a:gd name="T38" fmla="*/ 65 w 129"/>
              <a:gd name="T39" fmla="*/ 114 h 121"/>
              <a:gd name="T40" fmla="*/ 10 w 129"/>
              <a:gd name="T41" fmla="*/ 89 h 121"/>
              <a:gd name="T42" fmla="*/ 1 w 129"/>
              <a:gd name="T43" fmla="*/ 85 h 121"/>
              <a:gd name="T44" fmla="*/ 5 w 129"/>
              <a:gd name="T45" fmla="*/ 95 h 121"/>
              <a:gd name="T46" fmla="*/ 59 w 129"/>
              <a:gd name="T47" fmla="*/ 119 h 121"/>
              <a:gd name="T48" fmla="*/ 71 w 129"/>
              <a:gd name="T49" fmla="*/ 119 h 121"/>
              <a:gd name="T50" fmla="*/ 125 w 129"/>
              <a:gd name="T51" fmla="*/ 95 h 121"/>
              <a:gd name="T52" fmla="*/ 129 w 129"/>
              <a:gd name="T53" fmla="*/ 85 h 121"/>
              <a:gd name="T54" fmla="*/ 120 w 129"/>
              <a:gd name="T55" fmla="*/ 89 h 121"/>
              <a:gd name="T56" fmla="*/ 65 w 129"/>
              <a:gd name="T57" fmla="*/ 114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29" h="121">
                <a:moveTo>
                  <a:pt x="5" y="69"/>
                </a:moveTo>
                <a:cubicBezTo>
                  <a:pt x="59" y="94"/>
                  <a:pt x="59" y="94"/>
                  <a:pt x="59" y="94"/>
                </a:cubicBezTo>
                <a:cubicBezTo>
                  <a:pt x="64" y="96"/>
                  <a:pt x="66" y="96"/>
                  <a:pt x="71" y="94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128" y="68"/>
                  <a:pt x="129" y="62"/>
                  <a:pt x="129" y="59"/>
                </a:cubicBezTo>
                <a:cubicBezTo>
                  <a:pt x="126" y="61"/>
                  <a:pt x="121" y="63"/>
                  <a:pt x="120" y="63"/>
                </a:cubicBezTo>
                <a:cubicBezTo>
                  <a:pt x="65" y="89"/>
                  <a:pt x="65" y="89"/>
                  <a:pt x="65" y="89"/>
                </a:cubicBezTo>
                <a:cubicBezTo>
                  <a:pt x="10" y="63"/>
                  <a:pt x="10" y="63"/>
                  <a:pt x="10" y="63"/>
                </a:cubicBezTo>
                <a:cubicBezTo>
                  <a:pt x="10" y="63"/>
                  <a:pt x="5" y="61"/>
                  <a:pt x="1" y="59"/>
                </a:cubicBezTo>
                <a:cubicBezTo>
                  <a:pt x="1" y="62"/>
                  <a:pt x="2" y="68"/>
                  <a:pt x="5" y="69"/>
                </a:cubicBezTo>
                <a:close/>
                <a:moveTo>
                  <a:pt x="5" y="44"/>
                </a:moveTo>
                <a:cubicBezTo>
                  <a:pt x="59" y="68"/>
                  <a:pt x="59" y="68"/>
                  <a:pt x="59" y="68"/>
                </a:cubicBezTo>
                <a:cubicBezTo>
                  <a:pt x="64" y="70"/>
                  <a:pt x="66" y="70"/>
                  <a:pt x="71" y="68"/>
                </a:cubicBezTo>
                <a:cubicBezTo>
                  <a:pt x="125" y="44"/>
                  <a:pt x="125" y="44"/>
                  <a:pt x="125" y="44"/>
                </a:cubicBezTo>
                <a:cubicBezTo>
                  <a:pt x="129" y="42"/>
                  <a:pt x="129" y="34"/>
                  <a:pt x="125" y="32"/>
                </a:cubicBezTo>
                <a:cubicBezTo>
                  <a:pt x="71" y="3"/>
                  <a:pt x="71" y="3"/>
                  <a:pt x="71" y="3"/>
                </a:cubicBezTo>
                <a:cubicBezTo>
                  <a:pt x="67" y="0"/>
                  <a:pt x="64" y="1"/>
                  <a:pt x="59" y="3"/>
                </a:cubicBezTo>
                <a:cubicBezTo>
                  <a:pt x="5" y="32"/>
                  <a:pt x="5" y="32"/>
                  <a:pt x="5" y="32"/>
                </a:cubicBezTo>
                <a:cubicBezTo>
                  <a:pt x="1" y="34"/>
                  <a:pt x="0" y="41"/>
                  <a:pt x="5" y="44"/>
                </a:cubicBezTo>
                <a:close/>
                <a:moveTo>
                  <a:pt x="65" y="114"/>
                </a:moveTo>
                <a:cubicBezTo>
                  <a:pt x="10" y="89"/>
                  <a:pt x="10" y="89"/>
                  <a:pt x="10" y="89"/>
                </a:cubicBezTo>
                <a:cubicBezTo>
                  <a:pt x="10" y="89"/>
                  <a:pt x="5" y="87"/>
                  <a:pt x="1" y="85"/>
                </a:cubicBezTo>
                <a:cubicBezTo>
                  <a:pt x="1" y="88"/>
                  <a:pt x="2" y="93"/>
                  <a:pt x="5" y="95"/>
                </a:cubicBezTo>
                <a:cubicBezTo>
                  <a:pt x="59" y="119"/>
                  <a:pt x="59" y="119"/>
                  <a:pt x="59" y="119"/>
                </a:cubicBezTo>
                <a:cubicBezTo>
                  <a:pt x="64" y="121"/>
                  <a:pt x="66" y="121"/>
                  <a:pt x="71" y="119"/>
                </a:cubicBezTo>
                <a:cubicBezTo>
                  <a:pt x="125" y="95"/>
                  <a:pt x="125" y="95"/>
                  <a:pt x="125" y="95"/>
                </a:cubicBezTo>
                <a:cubicBezTo>
                  <a:pt x="128" y="94"/>
                  <a:pt x="129" y="88"/>
                  <a:pt x="129" y="85"/>
                </a:cubicBezTo>
                <a:cubicBezTo>
                  <a:pt x="126" y="86"/>
                  <a:pt x="121" y="89"/>
                  <a:pt x="120" y="89"/>
                </a:cubicBezTo>
                <a:lnTo>
                  <a:pt x="65" y="1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noProof="1">
              <a:solidFill>
                <a:schemeClr val="bg1"/>
              </a:solidFill>
            </a:endParaRPr>
          </a:p>
        </p:txBody>
      </p:sp>
      <p:pic>
        <p:nvPicPr>
          <p:cNvPr id="1030" name="Picture 6" descr="Digital Marketing Agency ☝ The best in Web Design and Developmen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8959" y="9685772"/>
            <a:ext cx="2362917" cy="236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Thao tác với MongoDB trong các ứng dụng Java - Hướng Dẫn Jav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0068" y="5128611"/>
            <a:ext cx="2191808" cy="2191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5045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405"/>
          <a:stretch/>
        </p:blipFill>
        <p:spPr>
          <a:xfrm>
            <a:off x="2687059" y="3270960"/>
            <a:ext cx="18290553" cy="10115708"/>
          </a:xfrm>
          <a:prstGeom prst="rect">
            <a:avLst/>
          </a:prstGeom>
        </p:spPr>
      </p:pic>
      <p:sp>
        <p:nvSpPr>
          <p:cNvPr id="259" name="Title 1"/>
          <p:cNvSpPr txBox="1">
            <a:spLocks/>
          </p:cNvSpPr>
          <p:nvPr/>
        </p:nvSpPr>
        <p:spPr>
          <a:xfrm>
            <a:off x="1679249" y="914400"/>
            <a:ext cx="7862938" cy="3200400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B0F0"/>
                </a:solidFill>
              </a:rPr>
              <a:t>PHẦN CỨNG HỆ THỐNG</a:t>
            </a:r>
          </a:p>
        </p:txBody>
      </p:sp>
      <p:sp>
        <p:nvSpPr>
          <p:cNvPr id="260" name="Rounded Rectangle 259"/>
          <p:cNvSpPr/>
          <p:nvPr/>
        </p:nvSpPr>
        <p:spPr>
          <a:xfrm rot="5400000">
            <a:off x="1027327" y="1285237"/>
            <a:ext cx="864000" cy="2366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TextBox 260"/>
          <p:cNvSpPr txBox="1"/>
          <p:nvPr/>
        </p:nvSpPr>
        <p:spPr>
          <a:xfrm>
            <a:off x="7775839" y="1896542"/>
            <a:ext cx="84642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accent1"/>
                </a:solidFill>
              </a:rPr>
              <a:t>SƠ ĐỒ KHỐI HỆ THỐNG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z="20000" smtClean="0"/>
              <a:pPr/>
              <a:t>7</a:t>
            </a:fld>
            <a:endParaRPr lang="en-US" sz="20000" dirty="0"/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CF939C34-154D-43F4-9DFA-34E012886FF6}"/>
              </a:ext>
            </a:extLst>
          </p:cNvPr>
          <p:cNvSpPr/>
          <p:nvPr/>
        </p:nvSpPr>
        <p:spPr>
          <a:xfrm rot="10800000" flipV="1">
            <a:off x="9795132" y="2604428"/>
            <a:ext cx="4425695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120012" y="3316678"/>
            <a:ext cx="8114478" cy="9448345"/>
          </a:xfrm>
          <a:prstGeom prst="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960352" y="3270960"/>
            <a:ext cx="9692640" cy="7884720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2272858" y="3309571"/>
            <a:ext cx="19479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3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Node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307085" y="3309571"/>
            <a:ext cx="29274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3000" b="1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413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 rotWithShape="1">
          <a:blip r:embed="rId2"/>
          <a:srcRect l="3524" t="4263" r="4334" b="3598"/>
          <a:stretch/>
        </p:blipFill>
        <p:spPr bwMode="auto">
          <a:xfrm>
            <a:off x="1542633" y="2065958"/>
            <a:ext cx="20880023" cy="110949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59" name="Title 1"/>
          <p:cNvSpPr txBox="1">
            <a:spLocks/>
          </p:cNvSpPr>
          <p:nvPr/>
        </p:nvSpPr>
        <p:spPr>
          <a:xfrm>
            <a:off x="1679249" y="914400"/>
            <a:ext cx="7862938" cy="3200400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00B0F0"/>
                </a:solidFill>
              </a:rPr>
              <a:t>PHẦN CỨNG HỆ THỐNG</a:t>
            </a:r>
          </a:p>
        </p:txBody>
      </p:sp>
      <p:sp>
        <p:nvSpPr>
          <p:cNvPr id="260" name="Rounded Rectangle 259"/>
          <p:cNvSpPr/>
          <p:nvPr/>
        </p:nvSpPr>
        <p:spPr>
          <a:xfrm rot="5400000">
            <a:off x="1027327" y="1285237"/>
            <a:ext cx="864000" cy="236625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1" name="TextBox 260"/>
          <p:cNvSpPr txBox="1"/>
          <p:nvPr/>
        </p:nvSpPr>
        <p:spPr>
          <a:xfrm>
            <a:off x="7792732" y="1538572"/>
            <a:ext cx="882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solidFill>
                  <a:schemeClr val="accent1"/>
                </a:solidFill>
              </a:rPr>
              <a:t>SƠ ĐỒ MẠCH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5A179EB-6EAE-46B1-AD08-9751EE2916D5}" type="slidenum">
              <a:rPr lang="en-US" sz="20000" smtClean="0"/>
              <a:pPr/>
              <a:t>8</a:t>
            </a:fld>
            <a:endParaRPr lang="en-US" sz="20000" dirty="0"/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CF939C34-154D-43F4-9DFA-34E012886FF6}"/>
              </a:ext>
            </a:extLst>
          </p:cNvPr>
          <p:cNvSpPr/>
          <p:nvPr/>
        </p:nvSpPr>
        <p:spPr>
          <a:xfrm rot="10800000" flipV="1">
            <a:off x="10595423" y="2246458"/>
            <a:ext cx="3222171" cy="457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6735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860330" y="749808"/>
            <a:ext cx="14324224" cy="12527280"/>
          </a:xfrm>
          <a:prstGeom prst="rect">
            <a:avLst/>
          </a:prstGeom>
        </p:spPr>
      </p:pic>
      <p:sp>
        <p:nvSpPr>
          <p:cNvPr id="259" name="Title 1"/>
          <p:cNvSpPr txBox="1">
            <a:spLocks/>
          </p:cNvSpPr>
          <p:nvPr/>
        </p:nvSpPr>
        <p:spPr>
          <a:xfrm>
            <a:off x="1679249" y="914400"/>
            <a:ext cx="7862938" cy="921150"/>
          </a:xfrm>
          <a:prstGeom prst="rect">
            <a:avLst/>
          </a:prstGeom>
        </p:spPr>
        <p:txBody>
          <a:bodyPr/>
          <a:lstStyle>
            <a:lvl1pPr algn="l" defTabSz="182843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 MỀM HỆ THỐNG</a:t>
            </a:r>
            <a:endParaRPr lang="en-US" sz="5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Rounded Rectangle 259"/>
          <p:cNvSpPr/>
          <p:nvPr/>
        </p:nvSpPr>
        <p:spPr>
          <a:xfrm rot="5400000">
            <a:off x="1027327" y="1285237"/>
            <a:ext cx="864000" cy="236625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1341014" y="4134325"/>
            <a:ext cx="9748303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4000" b="1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SƠ </a:t>
            </a:r>
            <a:r>
              <a:rPr lang="en-US" sz="4000" b="1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 THUẬT TOÁN</a:t>
            </a:r>
            <a:endParaRPr lang="en-US" sz="4000" b="1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fld id="{B5A179EB-6EAE-46B1-AD08-9751EE2916D5}" type="slidenum">
              <a:rPr lang="en-US" sz="20000" smtClean="0"/>
              <a:pPr/>
              <a:t>9</a:t>
            </a:fld>
            <a:endParaRPr lang="en-US" sz="20000" dirty="0"/>
          </a:p>
        </p:txBody>
      </p:sp>
    </p:spTree>
    <p:extLst>
      <p:ext uri="{BB962C8B-B14F-4D97-AF65-F5344CB8AC3E}">
        <p14:creationId xmlns:p14="http://schemas.microsoft.com/office/powerpoint/2010/main" val="1200713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ustom 6">
      <a:majorFont>
        <a:latin typeface="Open Sans Semibold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4244</TotalTime>
  <Words>407</Words>
  <Application>Microsoft Office PowerPoint</Application>
  <PresentationFormat>Custom</PresentationFormat>
  <Paragraphs>99</Paragraphs>
  <Slides>17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Open Sans</vt:lpstr>
      <vt:lpstr>Open Sans Extrabold</vt:lpstr>
      <vt:lpstr>Open Sans Semibold</vt:lpstr>
      <vt:lpstr>Raleway ExtraBold</vt:lpstr>
      <vt:lpstr>Times New Roman</vt:lpstr>
      <vt:lpstr>Office Theme</vt:lpstr>
      <vt:lpstr>PowerPoint Presentation</vt:lpstr>
      <vt:lpstr>PowerPoint Presentation</vt:lpstr>
      <vt:lpstr>TỔNG QUAN VỀ HỆ THỐNG</vt:lpstr>
      <vt:lpstr>GIẢI PHÁP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SHOWYOUHOW</dc:creator>
  <cp:lastModifiedBy>Lê Vinh Dự</cp:lastModifiedBy>
  <cp:revision>120</cp:revision>
  <dcterms:created xsi:type="dcterms:W3CDTF">2017-09-03T20:33:52Z</dcterms:created>
  <dcterms:modified xsi:type="dcterms:W3CDTF">2023-01-06T17:05:45Z</dcterms:modified>
</cp:coreProperties>
</file>